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1"/>
  </p:notesMasterIdLst>
  <p:sldIdLst>
    <p:sldId id="256" r:id="rId2"/>
    <p:sldId id="257" r:id="rId3"/>
    <p:sldId id="258" r:id="rId4"/>
    <p:sldId id="259" r:id="rId5"/>
    <p:sldId id="291" r:id="rId6"/>
    <p:sldId id="292" r:id="rId7"/>
    <p:sldId id="260" r:id="rId8"/>
    <p:sldId id="261" r:id="rId9"/>
    <p:sldId id="262" r:id="rId10"/>
    <p:sldId id="263" r:id="rId11"/>
    <p:sldId id="264" r:id="rId12"/>
    <p:sldId id="265" r:id="rId13"/>
    <p:sldId id="266" r:id="rId14"/>
    <p:sldId id="267" r:id="rId15"/>
    <p:sldId id="268" r:id="rId16"/>
    <p:sldId id="269" r:id="rId17"/>
    <p:sldId id="293" r:id="rId18"/>
    <p:sldId id="308" r:id="rId19"/>
    <p:sldId id="270" r:id="rId20"/>
    <p:sldId id="300" r:id="rId21"/>
    <p:sldId id="317" r:id="rId22"/>
    <p:sldId id="329" r:id="rId23"/>
    <p:sldId id="271" r:id="rId24"/>
    <p:sldId id="315" r:id="rId25"/>
    <p:sldId id="309" r:id="rId26"/>
    <p:sldId id="310" r:id="rId27"/>
    <p:sldId id="311" r:id="rId28"/>
    <p:sldId id="312" r:id="rId29"/>
    <p:sldId id="314" r:id="rId30"/>
    <p:sldId id="328" r:id="rId31"/>
    <p:sldId id="299" r:id="rId32"/>
    <p:sldId id="320" r:id="rId33"/>
    <p:sldId id="319" r:id="rId34"/>
    <p:sldId id="321" r:id="rId35"/>
    <p:sldId id="322" r:id="rId36"/>
    <p:sldId id="323" r:id="rId37"/>
    <p:sldId id="324" r:id="rId38"/>
    <p:sldId id="316" r:id="rId39"/>
    <p:sldId id="303" r:id="rId40"/>
    <p:sldId id="326" r:id="rId41"/>
    <p:sldId id="273" r:id="rId42"/>
    <p:sldId id="295" r:id="rId43"/>
    <p:sldId id="298" r:id="rId44"/>
    <p:sldId id="325" r:id="rId45"/>
    <p:sldId id="274" r:id="rId46"/>
    <p:sldId id="275" r:id="rId47"/>
    <p:sldId id="290" r:id="rId48"/>
    <p:sldId id="327" r:id="rId49"/>
    <p:sldId id="276" r:id="rId50"/>
    <p:sldId id="287" r:id="rId51"/>
    <p:sldId id="288" r:id="rId52"/>
    <p:sldId id="289" r:id="rId53"/>
    <p:sldId id="279" r:id="rId54"/>
    <p:sldId id="280" r:id="rId55"/>
    <p:sldId id="281" r:id="rId56"/>
    <p:sldId id="282" r:id="rId57"/>
    <p:sldId id="283" r:id="rId58"/>
    <p:sldId id="284" r:id="rId59"/>
    <p:sldId id="285" r:id="rId60"/>
  </p:sldIdLst>
  <p:sldSz cx="12192000" cy="6858000"/>
  <p:notesSz cx="6858000" cy="9144000"/>
  <p:embeddedFontLst>
    <p:embeddedFont>
      <p:font typeface="Bahnschrift SemiBold" panose="020B0502040204020203" pitchFamily="34" charset="0"/>
      <p:bold r:id="rId62"/>
    </p:embeddedFont>
    <p:embeddedFont>
      <p:font typeface="Bahnschrift SemiBold Condensed" panose="020B0502040204020203" pitchFamily="34" charset="0"/>
      <p:bold r:id="rId63"/>
    </p:embeddedFont>
    <p:embeddedFont>
      <p:font typeface="Poppins" panose="00000500000000000000" pitchFamily="2" charset="0"/>
      <p:regular r:id="rId64"/>
      <p:bold r:id="rId65"/>
      <p:italic r:id="rId66"/>
      <p:boldItalic r:id="rId67"/>
    </p:embeddedFont>
    <p:embeddedFont>
      <p:font typeface="Poppins SemiBold" panose="000007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E81"/>
    <a:srgbClr val="FF0066"/>
    <a:srgbClr val="00B0F0"/>
    <a:srgbClr val="FF6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CCDEA-BDA5-477F-90BE-9CE960BBDB49}" v="432" dt="2025-01-15T23:48:58.585"/>
    <p1510:client id="{6DD954C1-ADFC-454A-A8CB-C9D740D64473}" v="1217" dt="2025-01-15T23:50:37.74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Castaño Cardona" userId="fceadf3d-db00-45fe-b79a-99e9b0f291d7" providerId="ADAL" clId="{4E5CCDEA-BDA5-477F-90BE-9CE960BBDB49}"/>
    <pc:docChg chg="undo custSel addSld delSld modSld sldOrd">
      <pc:chgData name="Nicolas Castaño Cardona" userId="fceadf3d-db00-45fe-b79a-99e9b0f291d7" providerId="ADAL" clId="{4E5CCDEA-BDA5-477F-90BE-9CE960BBDB49}" dt="2025-01-15T23:48:58.585" v="457" actId="14100"/>
      <pc:docMkLst>
        <pc:docMk/>
      </pc:docMkLst>
      <pc:sldChg chg="addSp modSp mod">
        <pc:chgData name="Nicolas Castaño Cardona" userId="fceadf3d-db00-45fe-b79a-99e9b0f291d7" providerId="ADAL" clId="{4E5CCDEA-BDA5-477F-90BE-9CE960BBDB49}" dt="2025-01-15T23:24:49.131" v="265" actId="27636"/>
        <pc:sldMkLst>
          <pc:docMk/>
          <pc:sldMk cId="0" sldId="256"/>
        </pc:sldMkLst>
        <pc:spChg chg="add mod">
          <ac:chgData name="Nicolas Castaño Cardona" userId="fceadf3d-db00-45fe-b79a-99e9b0f291d7" providerId="ADAL" clId="{4E5CCDEA-BDA5-477F-90BE-9CE960BBDB49}" dt="2025-01-15T16:44:35.754" v="211" actId="113"/>
          <ac:spMkLst>
            <pc:docMk/>
            <pc:sldMk cId="0" sldId="256"/>
            <ac:spMk id="2" creationId="{CD2828A8-9AA3-D278-EE8A-FC1426CD31BE}"/>
          </ac:spMkLst>
        </pc:spChg>
        <pc:spChg chg="mod">
          <ac:chgData name="Nicolas Castaño Cardona" userId="fceadf3d-db00-45fe-b79a-99e9b0f291d7" providerId="ADAL" clId="{4E5CCDEA-BDA5-477F-90BE-9CE960BBDB49}" dt="2025-01-15T23:24:49.131" v="265" actId="27636"/>
          <ac:spMkLst>
            <pc:docMk/>
            <pc:sldMk cId="0" sldId="256"/>
            <ac:spMk id="89" creationId="{00000000-0000-0000-0000-000000000000}"/>
          </ac:spMkLst>
        </pc:spChg>
        <pc:spChg chg="mod">
          <ac:chgData name="Nicolas Castaño Cardona" userId="fceadf3d-db00-45fe-b79a-99e9b0f291d7" providerId="ADAL" clId="{4E5CCDEA-BDA5-477F-90BE-9CE960BBDB49}" dt="2025-01-15T16:44:11.928" v="209" actId="1076"/>
          <ac:spMkLst>
            <pc:docMk/>
            <pc:sldMk cId="0" sldId="256"/>
            <ac:spMk id="90" creationId="{00000000-0000-0000-0000-000000000000}"/>
          </ac:spMkLst>
        </pc:spChg>
      </pc:sldChg>
      <pc:sldChg chg="modSp mod">
        <pc:chgData name="Nicolas Castaño Cardona" userId="fceadf3d-db00-45fe-b79a-99e9b0f291d7" providerId="ADAL" clId="{4E5CCDEA-BDA5-477F-90BE-9CE960BBDB49}" dt="2025-01-15T23:24:49.489" v="266" actId="27636"/>
        <pc:sldMkLst>
          <pc:docMk/>
          <pc:sldMk cId="0" sldId="265"/>
        </pc:sldMkLst>
        <pc:spChg chg="mod">
          <ac:chgData name="Nicolas Castaño Cardona" userId="fceadf3d-db00-45fe-b79a-99e9b0f291d7" providerId="ADAL" clId="{4E5CCDEA-BDA5-477F-90BE-9CE960BBDB49}" dt="2025-01-15T23:24:49.489" v="266" actId="27636"/>
          <ac:spMkLst>
            <pc:docMk/>
            <pc:sldMk cId="0" sldId="265"/>
            <ac:spMk id="176" creationId="{00000000-0000-0000-0000-000000000000}"/>
          </ac:spMkLst>
        </pc:spChg>
      </pc:sldChg>
      <pc:sldChg chg="delSp modSp mod">
        <pc:chgData name="Nicolas Castaño Cardona" userId="fceadf3d-db00-45fe-b79a-99e9b0f291d7" providerId="ADAL" clId="{4E5CCDEA-BDA5-477F-90BE-9CE960BBDB49}" dt="2025-01-15T22:57:36.169" v="252" actId="1037"/>
        <pc:sldMkLst>
          <pc:docMk/>
          <pc:sldMk cId="3010653792" sldId="293"/>
        </pc:sldMkLst>
        <pc:spChg chg="mod">
          <ac:chgData name="Nicolas Castaño Cardona" userId="fceadf3d-db00-45fe-b79a-99e9b0f291d7" providerId="ADAL" clId="{4E5CCDEA-BDA5-477F-90BE-9CE960BBDB49}" dt="2025-01-15T22:57:26.782" v="229" actId="1038"/>
          <ac:spMkLst>
            <pc:docMk/>
            <pc:sldMk cId="3010653792" sldId="293"/>
            <ac:spMk id="16" creationId="{AF61C744-A43D-C73F-DC61-1EED9836D9E4}"/>
          </ac:spMkLst>
        </pc:spChg>
        <pc:spChg chg="mod">
          <ac:chgData name="Nicolas Castaño Cardona" userId="fceadf3d-db00-45fe-b79a-99e9b0f291d7" providerId="ADAL" clId="{4E5CCDEA-BDA5-477F-90BE-9CE960BBDB49}" dt="2025-01-15T22:57:31.355" v="239" actId="1038"/>
          <ac:spMkLst>
            <pc:docMk/>
            <pc:sldMk cId="3010653792" sldId="293"/>
            <ac:spMk id="19" creationId="{437A9699-31ED-19BC-2CB3-6DA442FA69EF}"/>
          </ac:spMkLst>
        </pc:spChg>
        <pc:spChg chg="mod">
          <ac:chgData name="Nicolas Castaño Cardona" userId="fceadf3d-db00-45fe-b79a-99e9b0f291d7" providerId="ADAL" clId="{4E5CCDEA-BDA5-477F-90BE-9CE960BBDB49}" dt="2025-01-15T22:57:36.169" v="252" actId="1037"/>
          <ac:spMkLst>
            <pc:docMk/>
            <pc:sldMk cId="3010653792" sldId="293"/>
            <ac:spMk id="33" creationId="{AEECBE88-7098-1EAC-9E8B-DFF1AD58F9E5}"/>
          </ac:spMkLst>
        </pc:spChg>
        <pc:picChg chg="del">
          <ac:chgData name="Nicolas Castaño Cardona" userId="fceadf3d-db00-45fe-b79a-99e9b0f291d7" providerId="ADAL" clId="{4E5CCDEA-BDA5-477F-90BE-9CE960BBDB49}" dt="2025-01-15T16:13:41.755" v="6" actId="478"/>
          <ac:picMkLst>
            <pc:docMk/>
            <pc:sldMk cId="3010653792" sldId="293"/>
            <ac:picMk id="1025" creationId="{6C0D0A98-DA92-DD3E-AF16-54AADF272B64}"/>
          </ac:picMkLst>
        </pc:picChg>
        <pc:picChg chg="del">
          <ac:chgData name="Nicolas Castaño Cardona" userId="fceadf3d-db00-45fe-b79a-99e9b0f291d7" providerId="ADAL" clId="{4E5CCDEA-BDA5-477F-90BE-9CE960BBDB49}" dt="2025-01-15T16:14:02.677" v="13" actId="478"/>
          <ac:picMkLst>
            <pc:docMk/>
            <pc:sldMk cId="3010653792" sldId="293"/>
            <ac:picMk id="1025" creationId="{AF45E086-C9CC-9EF1-B849-8088887A0AF7}"/>
          </ac:picMkLst>
        </pc:picChg>
        <pc:picChg chg="del">
          <ac:chgData name="Nicolas Castaño Cardona" userId="fceadf3d-db00-45fe-b79a-99e9b0f291d7" providerId="ADAL" clId="{4E5CCDEA-BDA5-477F-90BE-9CE960BBDB49}" dt="2025-01-15T16:13:40.690" v="5" actId="478"/>
          <ac:picMkLst>
            <pc:docMk/>
            <pc:sldMk cId="3010653792" sldId="293"/>
            <ac:picMk id="1026" creationId="{7FF05AD2-E913-5298-88A3-38BA6F6D6A19}"/>
          </ac:picMkLst>
        </pc:picChg>
        <pc:picChg chg="del">
          <ac:chgData name="Nicolas Castaño Cardona" userId="fceadf3d-db00-45fe-b79a-99e9b0f291d7" providerId="ADAL" clId="{4E5CCDEA-BDA5-477F-90BE-9CE960BBDB49}" dt="2025-01-15T16:14:01.649" v="12" actId="478"/>
          <ac:picMkLst>
            <pc:docMk/>
            <pc:sldMk cId="3010653792" sldId="293"/>
            <ac:picMk id="1026" creationId="{F4C83D71-C605-4933-8499-686B3D524871}"/>
          </ac:picMkLst>
        </pc:picChg>
        <pc:picChg chg="del">
          <ac:chgData name="Nicolas Castaño Cardona" userId="fceadf3d-db00-45fe-b79a-99e9b0f291d7" providerId="ADAL" clId="{4E5CCDEA-BDA5-477F-90BE-9CE960BBDB49}" dt="2025-01-15T16:13:39.752" v="4" actId="478"/>
          <ac:picMkLst>
            <pc:docMk/>
            <pc:sldMk cId="3010653792" sldId="293"/>
            <ac:picMk id="1029" creationId="{77F7C232-9B62-45CE-F6A0-2778DC511165}"/>
          </ac:picMkLst>
        </pc:picChg>
        <pc:picChg chg="del">
          <ac:chgData name="Nicolas Castaño Cardona" userId="fceadf3d-db00-45fe-b79a-99e9b0f291d7" providerId="ADAL" clId="{4E5CCDEA-BDA5-477F-90BE-9CE960BBDB49}" dt="2025-01-15T16:14:00.882" v="11" actId="478"/>
          <ac:picMkLst>
            <pc:docMk/>
            <pc:sldMk cId="3010653792" sldId="293"/>
            <ac:picMk id="1029" creationId="{E40AA2A1-73B7-4323-D687-BD5A71770980}"/>
          </ac:picMkLst>
        </pc:picChg>
        <pc:picChg chg="del">
          <ac:chgData name="Nicolas Castaño Cardona" userId="fceadf3d-db00-45fe-b79a-99e9b0f291d7" providerId="ADAL" clId="{4E5CCDEA-BDA5-477F-90BE-9CE960BBDB49}" dt="2025-01-15T16:13:59.555" v="10" actId="478"/>
          <ac:picMkLst>
            <pc:docMk/>
            <pc:sldMk cId="3010653792" sldId="293"/>
            <ac:picMk id="1030" creationId="{70EDFD77-B2B5-65EA-0E32-AFD314D84B46}"/>
          </ac:picMkLst>
        </pc:picChg>
        <pc:picChg chg="del">
          <ac:chgData name="Nicolas Castaño Cardona" userId="fceadf3d-db00-45fe-b79a-99e9b0f291d7" providerId="ADAL" clId="{4E5CCDEA-BDA5-477F-90BE-9CE960BBDB49}" dt="2025-01-15T16:13:38.166" v="3" actId="478"/>
          <ac:picMkLst>
            <pc:docMk/>
            <pc:sldMk cId="3010653792" sldId="293"/>
            <ac:picMk id="1030" creationId="{FCA871B3-6174-E129-1C21-95389421E5AF}"/>
          </ac:picMkLst>
        </pc:picChg>
        <pc:picChg chg="del">
          <ac:chgData name="Nicolas Castaño Cardona" userId="fceadf3d-db00-45fe-b79a-99e9b0f291d7" providerId="ADAL" clId="{4E5CCDEA-BDA5-477F-90BE-9CE960BBDB49}" dt="2025-01-15T16:13:58.876" v="9" actId="478"/>
          <ac:picMkLst>
            <pc:docMk/>
            <pc:sldMk cId="3010653792" sldId="293"/>
            <ac:picMk id="1031" creationId="{3CD02635-D4D8-AB0E-91DE-6CCB00F48B02}"/>
          </ac:picMkLst>
        </pc:picChg>
        <pc:picChg chg="del">
          <ac:chgData name="Nicolas Castaño Cardona" userId="fceadf3d-db00-45fe-b79a-99e9b0f291d7" providerId="ADAL" clId="{4E5CCDEA-BDA5-477F-90BE-9CE960BBDB49}" dt="2025-01-15T16:13:37.340" v="2" actId="478"/>
          <ac:picMkLst>
            <pc:docMk/>
            <pc:sldMk cId="3010653792" sldId="293"/>
            <ac:picMk id="1031" creationId="{68518A2E-E9C7-C66A-7853-16EE319B15FF}"/>
          </ac:picMkLst>
        </pc:picChg>
        <pc:picChg chg="del">
          <ac:chgData name="Nicolas Castaño Cardona" userId="fceadf3d-db00-45fe-b79a-99e9b0f291d7" providerId="ADAL" clId="{4E5CCDEA-BDA5-477F-90BE-9CE960BBDB49}" dt="2025-01-15T16:13:35.224" v="1" actId="478"/>
          <ac:picMkLst>
            <pc:docMk/>
            <pc:sldMk cId="3010653792" sldId="293"/>
            <ac:picMk id="1032" creationId="{C88661E1-ED9D-125B-6269-2C88AC12038A}"/>
          </ac:picMkLst>
        </pc:picChg>
        <pc:picChg chg="del">
          <ac:chgData name="Nicolas Castaño Cardona" userId="fceadf3d-db00-45fe-b79a-99e9b0f291d7" providerId="ADAL" clId="{4E5CCDEA-BDA5-477F-90BE-9CE960BBDB49}" dt="2025-01-15T16:13:58.110" v="8" actId="478"/>
          <ac:picMkLst>
            <pc:docMk/>
            <pc:sldMk cId="3010653792" sldId="293"/>
            <ac:picMk id="1032" creationId="{D7337BA9-AD15-C7BE-8431-F3944E8422AB}"/>
          </ac:picMkLst>
        </pc:picChg>
        <pc:picChg chg="del">
          <ac:chgData name="Nicolas Castaño Cardona" userId="fceadf3d-db00-45fe-b79a-99e9b0f291d7" providerId="ADAL" clId="{4E5CCDEA-BDA5-477F-90BE-9CE960BBDB49}" dt="2025-01-15T16:13:55.329" v="7" actId="478"/>
          <ac:picMkLst>
            <pc:docMk/>
            <pc:sldMk cId="3010653792" sldId="293"/>
            <ac:picMk id="1033" creationId="{10E2E9F8-1690-CBF6-E96E-985924A24E9F}"/>
          </ac:picMkLst>
        </pc:picChg>
        <pc:picChg chg="del">
          <ac:chgData name="Nicolas Castaño Cardona" userId="fceadf3d-db00-45fe-b79a-99e9b0f291d7" providerId="ADAL" clId="{4E5CCDEA-BDA5-477F-90BE-9CE960BBDB49}" dt="2025-01-15T16:13:33.103" v="0" actId="478"/>
          <ac:picMkLst>
            <pc:docMk/>
            <pc:sldMk cId="3010653792" sldId="293"/>
            <ac:picMk id="1033" creationId="{9E1C2692-07B3-7C4D-3671-8A7A084584C2}"/>
          </ac:picMkLst>
        </pc:picChg>
      </pc:sldChg>
      <pc:sldChg chg="addSp delSp modSp mod">
        <pc:chgData name="Nicolas Castaño Cardona" userId="fceadf3d-db00-45fe-b79a-99e9b0f291d7" providerId="ADAL" clId="{4E5CCDEA-BDA5-477F-90BE-9CE960BBDB49}" dt="2025-01-15T16:25:19.245" v="45" actId="1076"/>
        <pc:sldMkLst>
          <pc:docMk/>
          <pc:sldMk cId="1631775309" sldId="295"/>
        </pc:sldMkLst>
        <pc:picChg chg="add mod">
          <ac:chgData name="Nicolas Castaño Cardona" userId="fceadf3d-db00-45fe-b79a-99e9b0f291d7" providerId="ADAL" clId="{4E5CCDEA-BDA5-477F-90BE-9CE960BBDB49}" dt="2025-01-15T16:23:48.042" v="36" actId="14100"/>
          <ac:picMkLst>
            <pc:docMk/>
            <pc:sldMk cId="1631775309" sldId="295"/>
            <ac:picMk id="4" creationId="{9D6962D2-9DED-AD9B-6027-F091D0713444}"/>
          </ac:picMkLst>
        </pc:picChg>
        <pc:picChg chg="add mod">
          <ac:chgData name="Nicolas Castaño Cardona" userId="fceadf3d-db00-45fe-b79a-99e9b0f291d7" providerId="ADAL" clId="{4E5CCDEA-BDA5-477F-90BE-9CE960BBDB49}" dt="2025-01-15T16:23:37.845" v="32" actId="1076"/>
          <ac:picMkLst>
            <pc:docMk/>
            <pc:sldMk cId="1631775309" sldId="295"/>
            <ac:picMk id="6" creationId="{21C898FC-CCBE-F235-7E2B-55750564170D}"/>
          </ac:picMkLst>
        </pc:picChg>
        <pc:picChg chg="del">
          <ac:chgData name="Nicolas Castaño Cardona" userId="fceadf3d-db00-45fe-b79a-99e9b0f291d7" providerId="ADAL" clId="{4E5CCDEA-BDA5-477F-90BE-9CE960BBDB49}" dt="2025-01-15T16:19:57.517" v="21" actId="478"/>
          <ac:picMkLst>
            <pc:docMk/>
            <pc:sldMk cId="1631775309" sldId="295"/>
            <ac:picMk id="7" creationId="{3C07FE36-AE1C-1D51-0702-9186FE12B7CB}"/>
          </ac:picMkLst>
        </pc:picChg>
        <pc:picChg chg="del">
          <ac:chgData name="Nicolas Castaño Cardona" userId="fceadf3d-db00-45fe-b79a-99e9b0f291d7" providerId="ADAL" clId="{4E5CCDEA-BDA5-477F-90BE-9CE960BBDB49}" dt="2025-01-15T16:19:15.743" v="14" actId="478"/>
          <ac:picMkLst>
            <pc:docMk/>
            <pc:sldMk cId="1631775309" sldId="295"/>
            <ac:picMk id="9" creationId="{32DE5AB2-7B63-EA11-9DF1-EA429B73020D}"/>
          </ac:picMkLst>
        </pc:picChg>
        <pc:picChg chg="add mod">
          <ac:chgData name="Nicolas Castaño Cardona" userId="fceadf3d-db00-45fe-b79a-99e9b0f291d7" providerId="ADAL" clId="{4E5CCDEA-BDA5-477F-90BE-9CE960BBDB49}" dt="2025-01-15T16:24:24.317" v="41" actId="1076"/>
          <ac:picMkLst>
            <pc:docMk/>
            <pc:sldMk cId="1631775309" sldId="295"/>
            <ac:picMk id="10" creationId="{DC1CE06B-F902-196D-541B-911302C6D833}"/>
          </ac:picMkLst>
        </pc:picChg>
        <pc:picChg chg="add mod">
          <ac:chgData name="Nicolas Castaño Cardona" userId="fceadf3d-db00-45fe-b79a-99e9b0f291d7" providerId="ADAL" clId="{4E5CCDEA-BDA5-477F-90BE-9CE960BBDB49}" dt="2025-01-15T16:25:19.245" v="45" actId="1076"/>
          <ac:picMkLst>
            <pc:docMk/>
            <pc:sldMk cId="1631775309" sldId="295"/>
            <ac:picMk id="12" creationId="{49E3876A-4A97-01AE-6425-B1596EA28C4A}"/>
          </ac:picMkLst>
        </pc:picChg>
        <pc:picChg chg="mod">
          <ac:chgData name="Nicolas Castaño Cardona" userId="fceadf3d-db00-45fe-b79a-99e9b0f291d7" providerId="ADAL" clId="{4E5CCDEA-BDA5-477F-90BE-9CE960BBDB49}" dt="2025-01-15T16:23:49.679" v="37" actId="14100"/>
          <ac:picMkLst>
            <pc:docMk/>
            <pc:sldMk cId="1631775309" sldId="295"/>
            <ac:picMk id="13" creationId="{0F699D13-81CD-A818-AE21-66E1133B8174}"/>
          </ac:picMkLst>
        </pc:picChg>
      </pc:sldChg>
      <pc:sldChg chg="mod modShow">
        <pc:chgData name="Nicolas Castaño Cardona" userId="fceadf3d-db00-45fe-b79a-99e9b0f291d7" providerId="ADAL" clId="{4E5CCDEA-BDA5-477F-90BE-9CE960BBDB49}" dt="2025-01-15T23:40:25.120" v="357" actId="729"/>
        <pc:sldMkLst>
          <pc:docMk/>
          <pc:sldMk cId="794200012" sldId="299"/>
        </pc:sldMkLst>
      </pc:sldChg>
      <pc:sldChg chg="addSp delSp modSp mod delAnim modAnim">
        <pc:chgData name="Nicolas Castaño Cardona" userId="fceadf3d-db00-45fe-b79a-99e9b0f291d7" providerId="ADAL" clId="{4E5CCDEA-BDA5-477F-90BE-9CE960BBDB49}" dt="2025-01-15T23:29:39.841" v="289"/>
        <pc:sldMkLst>
          <pc:docMk/>
          <pc:sldMk cId="1321263115" sldId="303"/>
        </pc:sldMkLst>
        <pc:spChg chg="add mod">
          <ac:chgData name="Nicolas Castaño Cardona" userId="fceadf3d-db00-45fe-b79a-99e9b0f291d7" providerId="ADAL" clId="{4E5CCDEA-BDA5-477F-90BE-9CE960BBDB49}" dt="2025-01-15T23:28:44.189" v="276" actId="14100"/>
          <ac:spMkLst>
            <pc:docMk/>
            <pc:sldMk cId="1321263115" sldId="303"/>
            <ac:spMk id="4" creationId="{E77AB58C-A287-A3EC-53E2-B60EB27DB94D}"/>
          </ac:spMkLst>
        </pc:spChg>
        <pc:spChg chg="add mod">
          <ac:chgData name="Nicolas Castaño Cardona" userId="fceadf3d-db00-45fe-b79a-99e9b0f291d7" providerId="ADAL" clId="{4E5CCDEA-BDA5-477F-90BE-9CE960BBDB49}" dt="2025-01-15T23:29:01.468" v="286" actId="1037"/>
          <ac:spMkLst>
            <pc:docMk/>
            <pc:sldMk cId="1321263115" sldId="303"/>
            <ac:spMk id="6" creationId="{61084875-F20E-A396-8761-D7E5485708FE}"/>
          </ac:spMkLst>
        </pc:spChg>
        <pc:graphicFrameChg chg="add mod modGraphic">
          <ac:chgData name="Nicolas Castaño Cardona" userId="fceadf3d-db00-45fe-b79a-99e9b0f291d7" providerId="ADAL" clId="{4E5CCDEA-BDA5-477F-90BE-9CE960BBDB49}" dt="2025-01-15T23:25:00.127" v="270" actId="1076"/>
          <ac:graphicFrameMkLst>
            <pc:docMk/>
            <pc:sldMk cId="1321263115" sldId="303"/>
            <ac:graphicFrameMk id="3" creationId="{D1CBC426-E6D0-0F17-3C7E-D6B8C8659B9F}"/>
          </ac:graphicFrameMkLst>
        </pc:graphicFrameChg>
        <pc:picChg chg="mod">
          <ac:chgData name="Nicolas Castaño Cardona" userId="fceadf3d-db00-45fe-b79a-99e9b0f291d7" providerId="ADAL" clId="{4E5CCDEA-BDA5-477F-90BE-9CE960BBDB49}" dt="2025-01-15T23:28:48.790" v="279" actId="1076"/>
          <ac:picMkLst>
            <pc:docMk/>
            <pc:sldMk cId="1321263115" sldId="303"/>
            <ac:picMk id="5" creationId="{E9D6AD0B-2709-A836-437F-ABABD75FBDD0}"/>
          </ac:picMkLst>
        </pc:picChg>
        <pc:picChg chg="del">
          <ac:chgData name="Nicolas Castaño Cardona" userId="fceadf3d-db00-45fe-b79a-99e9b0f291d7" providerId="ADAL" clId="{4E5CCDEA-BDA5-477F-90BE-9CE960BBDB49}" dt="2025-01-15T23:24:46.481" v="263" actId="478"/>
          <ac:picMkLst>
            <pc:docMk/>
            <pc:sldMk cId="1321263115" sldId="303"/>
            <ac:picMk id="7" creationId="{3DA2B70E-D2C9-5859-E084-C5D49C0F1952}"/>
          </ac:picMkLst>
        </pc:picChg>
      </pc:sldChg>
      <pc:sldChg chg="mod modShow">
        <pc:chgData name="Nicolas Castaño Cardona" userId="fceadf3d-db00-45fe-b79a-99e9b0f291d7" providerId="ADAL" clId="{4E5CCDEA-BDA5-477F-90BE-9CE960BBDB49}" dt="2025-01-15T23:40:25.120" v="357" actId="729"/>
        <pc:sldMkLst>
          <pc:docMk/>
          <pc:sldMk cId="2965973332" sldId="319"/>
        </pc:sldMkLst>
      </pc:sldChg>
      <pc:sldChg chg="mod modShow">
        <pc:chgData name="Nicolas Castaño Cardona" userId="fceadf3d-db00-45fe-b79a-99e9b0f291d7" providerId="ADAL" clId="{4E5CCDEA-BDA5-477F-90BE-9CE960BBDB49}" dt="2025-01-15T23:40:25.120" v="357" actId="729"/>
        <pc:sldMkLst>
          <pc:docMk/>
          <pc:sldMk cId="1800323134" sldId="320"/>
        </pc:sldMkLst>
      </pc:sldChg>
      <pc:sldChg chg="mod modShow">
        <pc:chgData name="Nicolas Castaño Cardona" userId="fceadf3d-db00-45fe-b79a-99e9b0f291d7" providerId="ADAL" clId="{4E5CCDEA-BDA5-477F-90BE-9CE960BBDB49}" dt="2025-01-15T23:40:25.120" v="357" actId="729"/>
        <pc:sldMkLst>
          <pc:docMk/>
          <pc:sldMk cId="858990757" sldId="321"/>
        </pc:sldMkLst>
      </pc:sldChg>
      <pc:sldChg chg="mod modShow">
        <pc:chgData name="Nicolas Castaño Cardona" userId="fceadf3d-db00-45fe-b79a-99e9b0f291d7" providerId="ADAL" clId="{4E5CCDEA-BDA5-477F-90BE-9CE960BBDB49}" dt="2025-01-15T23:40:25.120" v="357" actId="729"/>
        <pc:sldMkLst>
          <pc:docMk/>
          <pc:sldMk cId="1653719201" sldId="322"/>
        </pc:sldMkLst>
      </pc:sldChg>
      <pc:sldChg chg="mod modShow">
        <pc:chgData name="Nicolas Castaño Cardona" userId="fceadf3d-db00-45fe-b79a-99e9b0f291d7" providerId="ADAL" clId="{4E5CCDEA-BDA5-477F-90BE-9CE960BBDB49}" dt="2025-01-15T23:40:25.120" v="357" actId="729"/>
        <pc:sldMkLst>
          <pc:docMk/>
          <pc:sldMk cId="3874721460" sldId="323"/>
        </pc:sldMkLst>
      </pc:sldChg>
      <pc:sldChg chg="modSp mod modAnim">
        <pc:chgData name="Nicolas Castaño Cardona" userId="fceadf3d-db00-45fe-b79a-99e9b0f291d7" providerId="ADAL" clId="{4E5CCDEA-BDA5-477F-90BE-9CE960BBDB49}" dt="2025-01-15T23:19:50.891" v="262" actId="207"/>
        <pc:sldMkLst>
          <pc:docMk/>
          <pc:sldMk cId="2788875768" sldId="324"/>
        </pc:sldMkLst>
        <pc:graphicFrameChg chg="modGraphic">
          <ac:chgData name="Nicolas Castaño Cardona" userId="fceadf3d-db00-45fe-b79a-99e9b0f291d7" providerId="ADAL" clId="{4E5CCDEA-BDA5-477F-90BE-9CE960BBDB49}" dt="2025-01-15T23:19:50.891" v="262" actId="207"/>
          <ac:graphicFrameMkLst>
            <pc:docMk/>
            <pc:sldMk cId="2788875768" sldId="324"/>
            <ac:graphicFrameMk id="5" creationId="{9F49D409-EFC0-BDD7-51B9-78921FB61D50}"/>
          </ac:graphicFrameMkLst>
        </pc:graphicFrameChg>
      </pc:sldChg>
      <pc:sldChg chg="addSp delSp modSp add mod">
        <pc:chgData name="Nicolas Castaño Cardona" userId="fceadf3d-db00-45fe-b79a-99e9b0f291d7" providerId="ADAL" clId="{4E5CCDEA-BDA5-477F-90BE-9CE960BBDB49}" dt="2025-01-15T16:28:58.314" v="49" actId="1076"/>
        <pc:sldMkLst>
          <pc:docMk/>
          <pc:sldMk cId="3732467460" sldId="325"/>
        </pc:sldMkLst>
        <pc:picChg chg="add mod">
          <ac:chgData name="Nicolas Castaño Cardona" userId="fceadf3d-db00-45fe-b79a-99e9b0f291d7" providerId="ADAL" clId="{4E5CCDEA-BDA5-477F-90BE-9CE960BBDB49}" dt="2025-01-15T16:28:58.314" v="49" actId="1076"/>
          <ac:picMkLst>
            <pc:docMk/>
            <pc:sldMk cId="3732467460" sldId="325"/>
            <ac:picMk id="4" creationId="{CAFF6170-9385-B5DD-DA88-B2F050CE4EF4}"/>
          </ac:picMkLst>
        </pc:picChg>
        <pc:picChg chg="del">
          <ac:chgData name="Nicolas Castaño Cardona" userId="fceadf3d-db00-45fe-b79a-99e9b0f291d7" providerId="ADAL" clId="{4E5CCDEA-BDA5-477F-90BE-9CE960BBDB49}" dt="2025-01-15T16:28:54.830" v="47" actId="478"/>
          <ac:picMkLst>
            <pc:docMk/>
            <pc:sldMk cId="3732467460" sldId="325"/>
            <ac:picMk id="5" creationId="{B3B92401-6EFE-C303-242E-10AE31B94846}"/>
          </ac:picMkLst>
        </pc:picChg>
      </pc:sldChg>
      <pc:sldChg chg="addSp delSp modSp add mod ord delAnim modAnim">
        <pc:chgData name="Nicolas Castaño Cardona" userId="fceadf3d-db00-45fe-b79a-99e9b0f291d7" providerId="ADAL" clId="{4E5CCDEA-BDA5-477F-90BE-9CE960BBDB49}" dt="2025-01-15T16:47:29.976" v="221"/>
        <pc:sldMkLst>
          <pc:docMk/>
          <pc:sldMk cId="466234986" sldId="326"/>
        </pc:sldMkLst>
        <pc:spChg chg="add mod">
          <ac:chgData name="Nicolas Castaño Cardona" userId="fceadf3d-db00-45fe-b79a-99e9b0f291d7" providerId="ADAL" clId="{4E5CCDEA-BDA5-477F-90BE-9CE960BBDB49}" dt="2025-01-15T16:46:40.436" v="214" actId="164"/>
          <ac:spMkLst>
            <pc:docMk/>
            <pc:sldMk cId="466234986" sldId="326"/>
            <ac:spMk id="6" creationId="{6093CDB1-57EB-C607-9674-66575D27700F}"/>
          </ac:spMkLst>
        </pc:spChg>
        <pc:spChg chg="add mod">
          <ac:chgData name="Nicolas Castaño Cardona" userId="fceadf3d-db00-45fe-b79a-99e9b0f291d7" providerId="ADAL" clId="{4E5CCDEA-BDA5-477F-90BE-9CE960BBDB49}" dt="2025-01-15T16:46:44.945" v="217" actId="164"/>
          <ac:spMkLst>
            <pc:docMk/>
            <pc:sldMk cId="466234986" sldId="326"/>
            <ac:spMk id="7" creationId="{2811C8B2-AA7A-EDFC-8294-B3FF1B89C18F}"/>
          </ac:spMkLst>
        </pc:spChg>
        <pc:spChg chg="add mod">
          <ac:chgData name="Nicolas Castaño Cardona" userId="fceadf3d-db00-45fe-b79a-99e9b0f291d7" providerId="ADAL" clId="{4E5CCDEA-BDA5-477F-90BE-9CE960BBDB49}" dt="2025-01-15T16:46:44.945" v="217" actId="164"/>
          <ac:spMkLst>
            <pc:docMk/>
            <pc:sldMk cId="466234986" sldId="326"/>
            <ac:spMk id="8" creationId="{30E67AF6-B1FD-75B5-F166-A20EB5FF0C41}"/>
          </ac:spMkLst>
        </pc:spChg>
        <pc:spChg chg="add mod">
          <ac:chgData name="Nicolas Castaño Cardona" userId="fceadf3d-db00-45fe-b79a-99e9b0f291d7" providerId="ADAL" clId="{4E5CCDEA-BDA5-477F-90BE-9CE960BBDB49}" dt="2025-01-15T16:46:44.945" v="217" actId="164"/>
          <ac:spMkLst>
            <pc:docMk/>
            <pc:sldMk cId="466234986" sldId="326"/>
            <ac:spMk id="9" creationId="{E63B18B5-AA0A-41E8-744D-B7A8ACA76B9D}"/>
          </ac:spMkLst>
        </pc:spChg>
        <pc:spChg chg="add mod">
          <ac:chgData name="Nicolas Castaño Cardona" userId="fceadf3d-db00-45fe-b79a-99e9b0f291d7" providerId="ADAL" clId="{4E5CCDEA-BDA5-477F-90BE-9CE960BBDB49}" dt="2025-01-15T16:46:44.945" v="217" actId="164"/>
          <ac:spMkLst>
            <pc:docMk/>
            <pc:sldMk cId="466234986" sldId="326"/>
            <ac:spMk id="10" creationId="{986AC572-74D5-5C53-6612-7A1F9A304DEA}"/>
          </ac:spMkLst>
        </pc:spChg>
        <pc:spChg chg="add mod">
          <ac:chgData name="Nicolas Castaño Cardona" userId="fceadf3d-db00-45fe-b79a-99e9b0f291d7" providerId="ADAL" clId="{4E5CCDEA-BDA5-477F-90BE-9CE960BBDB49}" dt="2025-01-15T16:46:49.336" v="218" actId="164"/>
          <ac:spMkLst>
            <pc:docMk/>
            <pc:sldMk cId="466234986" sldId="326"/>
            <ac:spMk id="11" creationId="{73DE25C1-AC32-040C-C3DD-BF4D09FA762A}"/>
          </ac:spMkLst>
        </pc:spChg>
        <pc:spChg chg="add mod">
          <ac:chgData name="Nicolas Castaño Cardona" userId="fceadf3d-db00-45fe-b79a-99e9b0f291d7" providerId="ADAL" clId="{4E5CCDEA-BDA5-477F-90BE-9CE960BBDB49}" dt="2025-01-15T16:46:49.336" v="218" actId="164"/>
          <ac:spMkLst>
            <pc:docMk/>
            <pc:sldMk cId="466234986" sldId="326"/>
            <ac:spMk id="12" creationId="{07CECE55-3EF9-D9D6-4C37-A417C0384D32}"/>
          </ac:spMkLst>
        </pc:spChg>
        <pc:spChg chg="add mod">
          <ac:chgData name="Nicolas Castaño Cardona" userId="fceadf3d-db00-45fe-b79a-99e9b0f291d7" providerId="ADAL" clId="{4E5CCDEA-BDA5-477F-90BE-9CE960BBDB49}" dt="2025-01-15T16:46:49.336" v="218" actId="164"/>
          <ac:spMkLst>
            <pc:docMk/>
            <pc:sldMk cId="466234986" sldId="326"/>
            <ac:spMk id="13" creationId="{7336DF8D-0AFE-87E1-7361-6E3E54B1C2FD}"/>
          </ac:spMkLst>
        </pc:spChg>
        <pc:spChg chg="add mod">
          <ac:chgData name="Nicolas Castaño Cardona" userId="fceadf3d-db00-45fe-b79a-99e9b0f291d7" providerId="ADAL" clId="{4E5CCDEA-BDA5-477F-90BE-9CE960BBDB49}" dt="2025-01-15T16:46:49.336" v="218" actId="164"/>
          <ac:spMkLst>
            <pc:docMk/>
            <pc:sldMk cId="466234986" sldId="326"/>
            <ac:spMk id="14" creationId="{E5493B55-6AC4-4DD0-18A8-558AE6FE8EC0}"/>
          </ac:spMkLst>
        </pc:spChg>
        <pc:spChg chg="add mod">
          <ac:chgData name="Nicolas Castaño Cardona" userId="fceadf3d-db00-45fe-b79a-99e9b0f291d7" providerId="ADAL" clId="{4E5CCDEA-BDA5-477F-90BE-9CE960BBDB49}" dt="2025-01-15T16:46:49.336" v="218" actId="164"/>
          <ac:spMkLst>
            <pc:docMk/>
            <pc:sldMk cId="466234986" sldId="326"/>
            <ac:spMk id="15" creationId="{19F09A79-A9AD-2BE4-E016-B4449757B288}"/>
          </ac:spMkLst>
        </pc:spChg>
        <pc:spChg chg="add mod">
          <ac:chgData name="Nicolas Castaño Cardona" userId="fceadf3d-db00-45fe-b79a-99e9b0f291d7" providerId="ADAL" clId="{4E5CCDEA-BDA5-477F-90BE-9CE960BBDB49}" dt="2025-01-15T16:46:49.336" v="218" actId="164"/>
          <ac:spMkLst>
            <pc:docMk/>
            <pc:sldMk cId="466234986" sldId="326"/>
            <ac:spMk id="16" creationId="{67268DAA-2F0B-23E1-BA23-A9EC02B4E3D6}"/>
          </ac:spMkLst>
        </pc:spChg>
        <pc:spChg chg="add mod">
          <ac:chgData name="Nicolas Castaño Cardona" userId="fceadf3d-db00-45fe-b79a-99e9b0f291d7" providerId="ADAL" clId="{4E5CCDEA-BDA5-477F-90BE-9CE960BBDB49}" dt="2025-01-15T16:46:49.336" v="218" actId="164"/>
          <ac:spMkLst>
            <pc:docMk/>
            <pc:sldMk cId="466234986" sldId="326"/>
            <ac:spMk id="17" creationId="{1EF93EED-95FE-6262-145A-F11C644045F3}"/>
          </ac:spMkLst>
        </pc:spChg>
        <pc:spChg chg="add mod">
          <ac:chgData name="Nicolas Castaño Cardona" userId="fceadf3d-db00-45fe-b79a-99e9b0f291d7" providerId="ADAL" clId="{4E5CCDEA-BDA5-477F-90BE-9CE960BBDB49}" dt="2025-01-15T16:46:49.336" v="218" actId="164"/>
          <ac:spMkLst>
            <pc:docMk/>
            <pc:sldMk cId="466234986" sldId="326"/>
            <ac:spMk id="18" creationId="{FD3F915E-87A4-4120-1278-5375C79E9657}"/>
          </ac:spMkLst>
        </pc:spChg>
        <pc:spChg chg="add mod">
          <ac:chgData name="Nicolas Castaño Cardona" userId="fceadf3d-db00-45fe-b79a-99e9b0f291d7" providerId="ADAL" clId="{4E5CCDEA-BDA5-477F-90BE-9CE960BBDB49}" dt="2025-01-15T16:46:49.336" v="218" actId="164"/>
          <ac:spMkLst>
            <pc:docMk/>
            <pc:sldMk cId="466234986" sldId="326"/>
            <ac:spMk id="19" creationId="{45043026-7139-39CD-3354-34ECE7D87526}"/>
          </ac:spMkLst>
        </pc:spChg>
        <pc:spChg chg="add mod">
          <ac:chgData name="Nicolas Castaño Cardona" userId="fceadf3d-db00-45fe-b79a-99e9b0f291d7" providerId="ADAL" clId="{4E5CCDEA-BDA5-477F-90BE-9CE960BBDB49}" dt="2025-01-15T16:36:27.029" v="109" actId="1076"/>
          <ac:spMkLst>
            <pc:docMk/>
            <pc:sldMk cId="466234986" sldId="326"/>
            <ac:spMk id="20" creationId="{49830358-4744-E43F-F3F6-2C77DD208D5E}"/>
          </ac:spMkLst>
        </pc:spChg>
        <pc:spChg chg="add mod">
          <ac:chgData name="Nicolas Castaño Cardona" userId="fceadf3d-db00-45fe-b79a-99e9b0f291d7" providerId="ADAL" clId="{4E5CCDEA-BDA5-477F-90BE-9CE960BBDB49}" dt="2025-01-15T16:36:58.343" v="134" actId="1076"/>
          <ac:spMkLst>
            <pc:docMk/>
            <pc:sldMk cId="466234986" sldId="326"/>
            <ac:spMk id="21" creationId="{C786CE89-3732-E3AF-EB4C-9A3CA2E71B65}"/>
          </ac:spMkLst>
        </pc:spChg>
        <pc:spChg chg="del">
          <ac:chgData name="Nicolas Castaño Cardona" userId="fceadf3d-db00-45fe-b79a-99e9b0f291d7" providerId="ADAL" clId="{4E5CCDEA-BDA5-477F-90BE-9CE960BBDB49}" dt="2025-01-15T16:30:06.216" v="53" actId="478"/>
          <ac:spMkLst>
            <pc:docMk/>
            <pc:sldMk cId="466234986" sldId="326"/>
            <ac:spMk id="387" creationId="{00000000-0000-0000-0000-000000000000}"/>
          </ac:spMkLst>
        </pc:spChg>
        <pc:grpChg chg="add mod">
          <ac:chgData name="Nicolas Castaño Cardona" userId="fceadf3d-db00-45fe-b79a-99e9b0f291d7" providerId="ADAL" clId="{4E5CCDEA-BDA5-477F-90BE-9CE960BBDB49}" dt="2025-01-15T16:46:40.436" v="214" actId="164"/>
          <ac:grpSpMkLst>
            <pc:docMk/>
            <pc:sldMk cId="466234986" sldId="326"/>
            <ac:grpSpMk id="26" creationId="{3A57D31B-ED84-CC9C-D704-2EBD93F0D59F}"/>
          </ac:grpSpMkLst>
        </pc:grpChg>
        <pc:grpChg chg="add mod">
          <ac:chgData name="Nicolas Castaño Cardona" userId="fceadf3d-db00-45fe-b79a-99e9b0f291d7" providerId="ADAL" clId="{4E5CCDEA-BDA5-477F-90BE-9CE960BBDB49}" dt="2025-01-15T16:46:44.945" v="217" actId="164"/>
          <ac:grpSpMkLst>
            <pc:docMk/>
            <pc:sldMk cId="466234986" sldId="326"/>
            <ac:grpSpMk id="27" creationId="{77CA7DE5-0276-88A0-63A8-7E5F3668AF62}"/>
          </ac:grpSpMkLst>
        </pc:grpChg>
        <pc:picChg chg="del">
          <ac:chgData name="Nicolas Castaño Cardona" userId="fceadf3d-db00-45fe-b79a-99e9b0f291d7" providerId="ADAL" clId="{4E5CCDEA-BDA5-477F-90BE-9CE960BBDB49}" dt="2025-01-15T16:30:06.216" v="53" actId="478"/>
          <ac:picMkLst>
            <pc:docMk/>
            <pc:sldMk cId="466234986" sldId="326"/>
            <ac:picMk id="4" creationId="{600B7563-EA3A-CA85-5248-D1DBF1A45583}"/>
          </ac:picMkLst>
        </pc:picChg>
        <pc:picChg chg="add mod">
          <ac:chgData name="Nicolas Castaño Cardona" userId="fceadf3d-db00-45fe-b79a-99e9b0f291d7" providerId="ADAL" clId="{4E5CCDEA-BDA5-477F-90BE-9CE960BBDB49}" dt="2025-01-15T16:41:14.751" v="152" actId="1076"/>
          <ac:picMkLst>
            <pc:docMk/>
            <pc:sldMk cId="466234986" sldId="326"/>
            <ac:picMk id="5" creationId="{F5EAB708-F279-1315-2A06-CB8D4E75BF80}"/>
          </ac:picMkLst>
        </pc:picChg>
        <pc:picChg chg="add mod ord">
          <ac:chgData name="Nicolas Castaño Cardona" userId="fceadf3d-db00-45fe-b79a-99e9b0f291d7" providerId="ADAL" clId="{4E5CCDEA-BDA5-477F-90BE-9CE960BBDB49}" dt="2025-01-15T16:46:40.436" v="214" actId="164"/>
          <ac:picMkLst>
            <pc:docMk/>
            <pc:sldMk cId="466234986" sldId="326"/>
            <ac:picMk id="23" creationId="{54910808-190C-0543-F0F1-66B4E2E4E0AA}"/>
          </ac:picMkLst>
        </pc:picChg>
        <pc:picChg chg="add mod ord">
          <ac:chgData name="Nicolas Castaño Cardona" userId="fceadf3d-db00-45fe-b79a-99e9b0f291d7" providerId="ADAL" clId="{4E5CCDEA-BDA5-477F-90BE-9CE960BBDB49}" dt="2025-01-15T16:46:44.945" v="217" actId="164"/>
          <ac:picMkLst>
            <pc:docMk/>
            <pc:sldMk cId="466234986" sldId="326"/>
            <ac:picMk id="24" creationId="{A8CFABF9-2FDB-681A-0714-FF06840F8440}"/>
          </ac:picMkLst>
        </pc:picChg>
        <pc:picChg chg="add mod ord">
          <ac:chgData name="Nicolas Castaño Cardona" userId="fceadf3d-db00-45fe-b79a-99e9b0f291d7" providerId="ADAL" clId="{4E5CCDEA-BDA5-477F-90BE-9CE960BBDB49}" dt="2025-01-15T16:46:49.336" v="218" actId="164"/>
          <ac:picMkLst>
            <pc:docMk/>
            <pc:sldMk cId="466234986" sldId="326"/>
            <ac:picMk id="25" creationId="{BFD0BEAA-7F6A-1A8F-E318-91E8E3D64306}"/>
          </ac:picMkLst>
        </pc:picChg>
        <pc:picChg chg="del">
          <ac:chgData name="Nicolas Castaño Cardona" userId="fceadf3d-db00-45fe-b79a-99e9b0f291d7" providerId="ADAL" clId="{4E5CCDEA-BDA5-477F-90BE-9CE960BBDB49}" dt="2025-01-15T16:30:06.990" v="54" actId="478"/>
          <ac:picMkLst>
            <pc:docMk/>
            <pc:sldMk cId="466234986" sldId="326"/>
            <ac:picMk id="389" creationId="{00000000-0000-0000-0000-000000000000}"/>
          </ac:picMkLst>
        </pc:picChg>
      </pc:sldChg>
      <pc:sldChg chg="delSp add del mod">
        <pc:chgData name="Nicolas Castaño Cardona" userId="fceadf3d-db00-45fe-b79a-99e9b0f291d7" providerId="ADAL" clId="{4E5CCDEA-BDA5-477F-90BE-9CE960BBDB49}" dt="2025-01-15T16:40:00.567" v="151" actId="47"/>
        <pc:sldMkLst>
          <pc:docMk/>
          <pc:sldMk cId="2479963128" sldId="327"/>
        </pc:sldMkLst>
        <pc:spChg chg="del">
          <ac:chgData name="Nicolas Castaño Cardona" userId="fceadf3d-db00-45fe-b79a-99e9b0f291d7" providerId="ADAL" clId="{4E5CCDEA-BDA5-477F-90BE-9CE960BBDB49}" dt="2025-01-15T16:39:00.681" v="149" actId="478"/>
          <ac:spMkLst>
            <pc:docMk/>
            <pc:sldMk cId="2479963128" sldId="327"/>
            <ac:spMk id="7" creationId="{4A37D2CF-263D-396B-73A2-CA5ABF644310}"/>
          </ac:spMkLst>
        </pc:spChg>
        <pc:spChg chg="del">
          <ac:chgData name="Nicolas Castaño Cardona" userId="fceadf3d-db00-45fe-b79a-99e9b0f291d7" providerId="ADAL" clId="{4E5CCDEA-BDA5-477F-90BE-9CE960BBDB49}" dt="2025-01-15T16:39:00.681" v="149" actId="478"/>
          <ac:spMkLst>
            <pc:docMk/>
            <pc:sldMk cId="2479963128" sldId="327"/>
            <ac:spMk id="10" creationId="{A215C307-6211-C248-21AB-2CEEF7066033}"/>
          </ac:spMkLst>
        </pc:spChg>
        <pc:spChg chg="del">
          <ac:chgData name="Nicolas Castaño Cardona" userId="fceadf3d-db00-45fe-b79a-99e9b0f291d7" providerId="ADAL" clId="{4E5CCDEA-BDA5-477F-90BE-9CE960BBDB49}" dt="2025-01-15T16:39:00.681" v="149" actId="478"/>
          <ac:spMkLst>
            <pc:docMk/>
            <pc:sldMk cId="2479963128" sldId="327"/>
            <ac:spMk id="12" creationId="{737AC5C0-96C7-154D-5C13-A3DBEDF88E51}"/>
          </ac:spMkLst>
        </pc:spChg>
        <pc:spChg chg="del">
          <ac:chgData name="Nicolas Castaño Cardona" userId="fceadf3d-db00-45fe-b79a-99e9b0f291d7" providerId="ADAL" clId="{4E5CCDEA-BDA5-477F-90BE-9CE960BBDB49}" dt="2025-01-15T16:39:00.681" v="149" actId="478"/>
          <ac:spMkLst>
            <pc:docMk/>
            <pc:sldMk cId="2479963128" sldId="327"/>
            <ac:spMk id="14" creationId="{1DBA4795-9361-883C-CC55-483B9BA01CA8}"/>
          </ac:spMkLst>
        </pc:spChg>
        <pc:spChg chg="del">
          <ac:chgData name="Nicolas Castaño Cardona" userId="fceadf3d-db00-45fe-b79a-99e9b0f291d7" providerId="ADAL" clId="{4E5CCDEA-BDA5-477F-90BE-9CE960BBDB49}" dt="2025-01-15T16:39:00.681" v="149" actId="478"/>
          <ac:spMkLst>
            <pc:docMk/>
            <pc:sldMk cId="2479963128" sldId="327"/>
            <ac:spMk id="15" creationId="{CA2C5D69-7A9B-A901-D814-BCCD4FF2C284}"/>
          </ac:spMkLst>
        </pc:spChg>
        <pc:spChg chg="del">
          <ac:chgData name="Nicolas Castaño Cardona" userId="fceadf3d-db00-45fe-b79a-99e9b0f291d7" providerId="ADAL" clId="{4E5CCDEA-BDA5-477F-90BE-9CE960BBDB49}" dt="2025-01-15T16:39:00.681" v="149" actId="478"/>
          <ac:spMkLst>
            <pc:docMk/>
            <pc:sldMk cId="2479963128" sldId="327"/>
            <ac:spMk id="16" creationId="{8DD52F8A-24B2-7CD8-CD40-F3F498EA08C1}"/>
          </ac:spMkLst>
        </pc:spChg>
        <pc:spChg chg="del">
          <ac:chgData name="Nicolas Castaño Cardona" userId="fceadf3d-db00-45fe-b79a-99e9b0f291d7" providerId="ADAL" clId="{4E5CCDEA-BDA5-477F-90BE-9CE960BBDB49}" dt="2025-01-15T16:39:00.681" v="149" actId="478"/>
          <ac:spMkLst>
            <pc:docMk/>
            <pc:sldMk cId="2479963128" sldId="327"/>
            <ac:spMk id="17" creationId="{ED1B9EAB-148E-824C-5473-E762AAC5DE0F}"/>
          </ac:spMkLst>
        </pc:spChg>
        <pc:spChg chg="del">
          <ac:chgData name="Nicolas Castaño Cardona" userId="fceadf3d-db00-45fe-b79a-99e9b0f291d7" providerId="ADAL" clId="{4E5CCDEA-BDA5-477F-90BE-9CE960BBDB49}" dt="2025-01-15T16:39:00.681" v="149" actId="478"/>
          <ac:spMkLst>
            <pc:docMk/>
            <pc:sldMk cId="2479963128" sldId="327"/>
            <ac:spMk id="18" creationId="{B51A5527-A8F8-92BC-29EB-82199A9A6A4E}"/>
          </ac:spMkLst>
        </pc:spChg>
        <pc:spChg chg="del">
          <ac:chgData name="Nicolas Castaño Cardona" userId="fceadf3d-db00-45fe-b79a-99e9b0f291d7" providerId="ADAL" clId="{4E5CCDEA-BDA5-477F-90BE-9CE960BBDB49}" dt="2025-01-15T16:39:00.681" v="149" actId="478"/>
          <ac:spMkLst>
            <pc:docMk/>
            <pc:sldMk cId="2479963128" sldId="327"/>
            <ac:spMk id="19" creationId="{67D3690F-BC59-65FD-EBF7-4466515D5466}"/>
          </ac:spMkLst>
        </pc:spChg>
        <pc:spChg chg="del">
          <ac:chgData name="Nicolas Castaño Cardona" userId="fceadf3d-db00-45fe-b79a-99e9b0f291d7" providerId="ADAL" clId="{4E5CCDEA-BDA5-477F-90BE-9CE960BBDB49}" dt="2025-01-15T16:39:03.221" v="150" actId="478"/>
          <ac:spMkLst>
            <pc:docMk/>
            <pc:sldMk cId="2479963128" sldId="327"/>
            <ac:spMk id="20" creationId="{E3743340-4495-8612-95C7-F3CE9522111C}"/>
          </ac:spMkLst>
        </pc:spChg>
        <pc:spChg chg="del">
          <ac:chgData name="Nicolas Castaño Cardona" userId="fceadf3d-db00-45fe-b79a-99e9b0f291d7" providerId="ADAL" clId="{4E5CCDEA-BDA5-477F-90BE-9CE960BBDB49}" dt="2025-01-15T16:39:00.681" v="149" actId="478"/>
          <ac:spMkLst>
            <pc:docMk/>
            <pc:sldMk cId="2479963128" sldId="327"/>
            <ac:spMk id="21" creationId="{6DB50605-F99B-5A30-401B-49CA6742E0B0}"/>
          </ac:spMkLst>
        </pc:spChg>
      </pc:sldChg>
      <pc:sldChg chg="addSp delSp modSp add mod ord addAnim delAnim modAnim">
        <pc:chgData name="Nicolas Castaño Cardona" userId="fceadf3d-db00-45fe-b79a-99e9b0f291d7" providerId="ADAL" clId="{4E5CCDEA-BDA5-477F-90BE-9CE960BBDB49}" dt="2025-01-15T23:48:58.585" v="457" actId="14100"/>
        <pc:sldMkLst>
          <pc:docMk/>
          <pc:sldMk cId="3967234274" sldId="328"/>
        </pc:sldMkLst>
        <pc:spChg chg="mod">
          <ac:chgData name="Nicolas Castaño Cardona" userId="fceadf3d-db00-45fe-b79a-99e9b0f291d7" providerId="ADAL" clId="{4E5CCDEA-BDA5-477F-90BE-9CE960BBDB49}" dt="2025-01-15T23:48:54.600" v="456" actId="14100"/>
          <ac:spMkLst>
            <pc:docMk/>
            <pc:sldMk cId="3967234274" sldId="328"/>
            <ac:spMk id="2" creationId="{D5F61159-8612-5C55-B61E-C4DA1042D119}"/>
          </ac:spMkLst>
        </pc:spChg>
        <pc:spChg chg="add">
          <ac:chgData name="Nicolas Castaño Cardona" userId="fceadf3d-db00-45fe-b79a-99e9b0f291d7" providerId="ADAL" clId="{4E5CCDEA-BDA5-477F-90BE-9CE960BBDB49}" dt="2025-01-15T23:43:11.124" v="363"/>
          <ac:spMkLst>
            <pc:docMk/>
            <pc:sldMk cId="3967234274" sldId="328"/>
            <ac:spMk id="4" creationId="{B17D4C6F-B0C2-4426-1A68-79E367F5946D}"/>
          </ac:spMkLst>
        </pc:spChg>
        <pc:spChg chg="add del mod">
          <ac:chgData name="Nicolas Castaño Cardona" userId="fceadf3d-db00-45fe-b79a-99e9b0f291d7" providerId="ADAL" clId="{4E5CCDEA-BDA5-477F-90BE-9CE960BBDB49}" dt="2025-01-15T23:47:03.758" v="409" actId="1038"/>
          <ac:spMkLst>
            <pc:docMk/>
            <pc:sldMk cId="3967234274" sldId="328"/>
            <ac:spMk id="12" creationId="{EAE5A18E-CE3C-049B-D620-FF143F793B3B}"/>
          </ac:spMkLst>
        </pc:spChg>
        <pc:spChg chg="mod">
          <ac:chgData name="Nicolas Castaño Cardona" userId="fceadf3d-db00-45fe-b79a-99e9b0f291d7" providerId="ADAL" clId="{4E5CCDEA-BDA5-477F-90BE-9CE960BBDB49}" dt="2025-01-15T23:46:57.652" v="405" actId="14100"/>
          <ac:spMkLst>
            <pc:docMk/>
            <pc:sldMk cId="3967234274" sldId="328"/>
            <ac:spMk id="13" creationId="{1F18395E-8A00-1AB5-52F3-E64DEDAA3543}"/>
          </ac:spMkLst>
        </pc:spChg>
        <pc:spChg chg="mod">
          <ac:chgData name="Nicolas Castaño Cardona" userId="fceadf3d-db00-45fe-b79a-99e9b0f291d7" providerId="ADAL" clId="{4E5CCDEA-BDA5-477F-90BE-9CE960BBDB49}" dt="2025-01-15T23:48:58.585" v="457" actId="14100"/>
          <ac:spMkLst>
            <pc:docMk/>
            <pc:sldMk cId="3967234274" sldId="328"/>
            <ac:spMk id="388" creationId="{1931B9B9-24EA-E365-314F-02060B72B630}"/>
          </ac:spMkLst>
        </pc:spChg>
        <pc:graphicFrameChg chg="add mod modGraphic">
          <ac:chgData name="Nicolas Castaño Cardona" userId="fceadf3d-db00-45fe-b79a-99e9b0f291d7" providerId="ADAL" clId="{4E5CCDEA-BDA5-477F-90BE-9CE960BBDB49}" dt="2025-01-15T23:45:39.063" v="401" actId="20577"/>
          <ac:graphicFrameMkLst>
            <pc:docMk/>
            <pc:sldMk cId="3967234274" sldId="328"/>
            <ac:graphicFrameMk id="3" creationId="{A2316BA6-7171-967A-00C3-76828D1FE468}"/>
          </ac:graphicFrameMkLst>
        </pc:graphicFrameChg>
        <pc:graphicFrameChg chg="del">
          <ac:chgData name="Nicolas Castaño Cardona" userId="fceadf3d-db00-45fe-b79a-99e9b0f291d7" providerId="ADAL" clId="{4E5CCDEA-BDA5-477F-90BE-9CE960BBDB49}" dt="2025-01-15T23:34:57.294" v="293" actId="478"/>
          <ac:graphicFrameMkLst>
            <pc:docMk/>
            <pc:sldMk cId="3967234274" sldId="328"/>
            <ac:graphicFrameMk id="8" creationId="{0A4B20DC-1C2B-1EEE-9552-D1C7098E79F3}"/>
          </ac:graphicFrameMkLst>
        </pc:graphicFrameChg>
        <pc:picChg chg="mod">
          <ac:chgData name="Nicolas Castaño Cardona" userId="fceadf3d-db00-45fe-b79a-99e9b0f291d7" providerId="ADAL" clId="{4E5CCDEA-BDA5-477F-90BE-9CE960BBDB49}" dt="2025-01-15T23:44:03.486" v="376" actId="1076"/>
          <ac:picMkLst>
            <pc:docMk/>
            <pc:sldMk cId="3967234274" sldId="328"/>
            <ac:picMk id="15" creationId="{63F4F33E-A2A0-943E-73DE-F8A2A4FEC76D}"/>
          </ac:picMkLst>
        </pc:picChg>
      </pc:sldChg>
    </pc:docChg>
  </pc:docChgLst>
  <pc:docChgLst>
    <pc:chgData name="Jairo David Chia Bejarano" userId="02d5968d-9208-4ced-9ee2-4ab52902e802" providerId="ADAL" clId="{6DD954C1-ADFC-454A-A8CB-C9D740D64473}"/>
    <pc:docChg chg="undo custSel addSld modSld sldOrd">
      <pc:chgData name="Jairo David Chia Bejarano" userId="02d5968d-9208-4ced-9ee2-4ab52902e802" providerId="ADAL" clId="{6DD954C1-ADFC-454A-A8CB-C9D740D64473}" dt="2025-01-15T23:50:37.747" v="1216" actId="20577"/>
      <pc:docMkLst>
        <pc:docMk/>
      </pc:docMkLst>
      <pc:sldChg chg="modSp mod">
        <pc:chgData name="Jairo David Chia Bejarano" userId="02d5968d-9208-4ced-9ee2-4ab52902e802" providerId="ADAL" clId="{6DD954C1-ADFC-454A-A8CB-C9D740D64473}" dt="2025-01-15T16:26:46.359" v="44" actId="27636"/>
        <pc:sldMkLst>
          <pc:docMk/>
          <pc:sldMk cId="0" sldId="256"/>
        </pc:sldMkLst>
        <pc:spChg chg="mod">
          <ac:chgData name="Jairo David Chia Bejarano" userId="02d5968d-9208-4ced-9ee2-4ab52902e802" providerId="ADAL" clId="{6DD954C1-ADFC-454A-A8CB-C9D740D64473}" dt="2025-01-15T16:26:46.359" v="44" actId="27636"/>
          <ac:spMkLst>
            <pc:docMk/>
            <pc:sldMk cId="0" sldId="256"/>
            <ac:spMk id="89" creationId="{00000000-0000-0000-0000-000000000000}"/>
          </ac:spMkLst>
        </pc:spChg>
      </pc:sldChg>
      <pc:sldChg chg="modSp mod modAnim">
        <pc:chgData name="Jairo David Chia Bejarano" userId="02d5968d-9208-4ced-9ee2-4ab52902e802" providerId="ADAL" clId="{6DD954C1-ADFC-454A-A8CB-C9D740D64473}" dt="2025-01-15T16:16:03.342" v="33" actId="1076"/>
        <pc:sldMkLst>
          <pc:docMk/>
          <pc:sldMk cId="0" sldId="259"/>
        </pc:sldMkLst>
        <pc:grpChg chg="mod">
          <ac:chgData name="Jairo David Chia Bejarano" userId="02d5968d-9208-4ced-9ee2-4ab52902e802" providerId="ADAL" clId="{6DD954C1-ADFC-454A-A8CB-C9D740D64473}" dt="2025-01-15T16:15:59.862" v="32" actId="14100"/>
          <ac:grpSpMkLst>
            <pc:docMk/>
            <pc:sldMk cId="0" sldId="259"/>
            <ac:grpSpMk id="12" creationId="{05BBE6AD-A929-13C4-D4FB-7F9D458880D2}"/>
          </ac:grpSpMkLst>
        </pc:grpChg>
        <pc:picChg chg="mod">
          <ac:chgData name="Jairo David Chia Bejarano" userId="02d5968d-9208-4ced-9ee2-4ab52902e802" providerId="ADAL" clId="{6DD954C1-ADFC-454A-A8CB-C9D740D64473}" dt="2025-01-15T16:16:03.342" v="33" actId="1076"/>
          <ac:picMkLst>
            <pc:docMk/>
            <pc:sldMk cId="0" sldId="259"/>
            <ac:picMk id="10" creationId="{098A2150-8A11-D9B8-26EC-E4D2FCD8A0A5}"/>
          </ac:picMkLst>
        </pc:picChg>
        <pc:picChg chg="mod">
          <ac:chgData name="Jairo David Chia Bejarano" userId="02d5968d-9208-4ced-9ee2-4ab52902e802" providerId="ADAL" clId="{6DD954C1-ADFC-454A-A8CB-C9D740D64473}" dt="2025-01-15T16:15:59.862" v="32" actId="14100"/>
          <ac:picMkLst>
            <pc:docMk/>
            <pc:sldMk cId="0" sldId="259"/>
            <ac:picMk id="11" creationId="{967DD1FA-6C41-7181-752B-5E9BB807D4EA}"/>
          </ac:picMkLst>
        </pc:picChg>
        <pc:picChg chg="mod">
          <ac:chgData name="Jairo David Chia Bejarano" userId="02d5968d-9208-4ced-9ee2-4ab52902e802" providerId="ADAL" clId="{6DD954C1-ADFC-454A-A8CB-C9D740D64473}" dt="2025-01-15T16:15:04.311" v="3" actId="1440"/>
          <ac:picMkLst>
            <pc:docMk/>
            <pc:sldMk cId="0" sldId="259"/>
            <ac:picMk id="13" creationId="{CF6B4F00-7E5D-1DA4-045D-93AF303FE98F}"/>
          </ac:picMkLst>
        </pc:picChg>
        <pc:picChg chg="mod">
          <ac:chgData name="Jairo David Chia Bejarano" userId="02d5968d-9208-4ced-9ee2-4ab52902e802" providerId="ADAL" clId="{6DD954C1-ADFC-454A-A8CB-C9D740D64473}" dt="2025-01-15T16:15:09.620" v="4" actId="1440"/>
          <ac:picMkLst>
            <pc:docMk/>
            <pc:sldMk cId="0" sldId="259"/>
            <ac:picMk id="119" creationId="{00000000-0000-0000-0000-000000000000}"/>
          </ac:picMkLst>
        </pc:picChg>
      </pc:sldChg>
      <pc:sldChg chg="modAnim">
        <pc:chgData name="Jairo David Chia Bejarano" userId="02d5968d-9208-4ced-9ee2-4ab52902e802" providerId="ADAL" clId="{6DD954C1-ADFC-454A-A8CB-C9D740D64473}" dt="2025-01-15T16:25:07.276" v="37"/>
        <pc:sldMkLst>
          <pc:docMk/>
          <pc:sldMk cId="0" sldId="261"/>
        </pc:sldMkLst>
      </pc:sldChg>
      <pc:sldChg chg="modAnim">
        <pc:chgData name="Jairo David Chia Bejarano" userId="02d5968d-9208-4ced-9ee2-4ab52902e802" providerId="ADAL" clId="{6DD954C1-ADFC-454A-A8CB-C9D740D64473}" dt="2025-01-15T16:25:19.395" v="39"/>
        <pc:sldMkLst>
          <pc:docMk/>
          <pc:sldMk cId="0" sldId="262"/>
        </pc:sldMkLst>
      </pc:sldChg>
      <pc:sldChg chg="modSp modAnim modNotesTx">
        <pc:chgData name="Jairo David Chia Bejarano" userId="02d5968d-9208-4ced-9ee2-4ab52902e802" providerId="ADAL" clId="{6DD954C1-ADFC-454A-A8CB-C9D740D64473}" dt="2025-01-15T18:36:15.893" v="831" actId="20577"/>
        <pc:sldMkLst>
          <pc:docMk/>
          <pc:sldMk cId="0" sldId="264"/>
        </pc:sldMkLst>
        <pc:spChg chg="mod">
          <ac:chgData name="Jairo David Chia Bejarano" userId="02d5968d-9208-4ced-9ee2-4ab52902e802" providerId="ADAL" clId="{6DD954C1-ADFC-454A-A8CB-C9D740D64473}" dt="2025-01-15T18:30:52.958" v="610" actId="20577"/>
          <ac:spMkLst>
            <pc:docMk/>
            <pc:sldMk cId="0" sldId="264"/>
            <ac:spMk id="6" creationId="{9982EC66-407C-70CE-5B1B-A89DAB80088F}"/>
          </ac:spMkLst>
        </pc:spChg>
        <pc:spChg chg="mod">
          <ac:chgData name="Jairo David Chia Bejarano" userId="02d5968d-9208-4ced-9ee2-4ab52902e802" providerId="ADAL" clId="{6DD954C1-ADFC-454A-A8CB-C9D740D64473}" dt="2025-01-15T18:26:34.352" v="382" actId="20577"/>
          <ac:spMkLst>
            <pc:docMk/>
            <pc:sldMk cId="0" sldId="264"/>
            <ac:spMk id="8" creationId="{D4C99AA4-238D-23E9-4DEE-C2DD5168CA03}"/>
          </ac:spMkLst>
        </pc:spChg>
      </pc:sldChg>
      <pc:sldChg chg="modSp mod">
        <pc:chgData name="Jairo David Chia Bejarano" userId="02d5968d-9208-4ced-9ee2-4ab52902e802" providerId="ADAL" clId="{6DD954C1-ADFC-454A-A8CB-C9D740D64473}" dt="2025-01-15T16:27:36.559" v="48" actId="27636"/>
        <pc:sldMkLst>
          <pc:docMk/>
          <pc:sldMk cId="0" sldId="265"/>
        </pc:sldMkLst>
        <pc:spChg chg="mod">
          <ac:chgData name="Jairo David Chia Bejarano" userId="02d5968d-9208-4ced-9ee2-4ab52902e802" providerId="ADAL" clId="{6DD954C1-ADFC-454A-A8CB-C9D740D64473}" dt="2025-01-15T16:27:36.559" v="48" actId="27636"/>
          <ac:spMkLst>
            <pc:docMk/>
            <pc:sldMk cId="0" sldId="265"/>
            <ac:spMk id="176" creationId="{00000000-0000-0000-0000-000000000000}"/>
          </ac:spMkLst>
        </pc:spChg>
      </pc:sldChg>
      <pc:sldChg chg="addSp delSp modSp mod modAnim modNotesTx">
        <pc:chgData name="Jairo David Chia Bejarano" userId="02d5968d-9208-4ced-9ee2-4ab52902e802" providerId="ADAL" clId="{6DD954C1-ADFC-454A-A8CB-C9D740D64473}" dt="2025-01-15T19:54:39.156" v="832"/>
        <pc:sldMkLst>
          <pc:docMk/>
          <pc:sldMk cId="0" sldId="266"/>
        </pc:sldMkLst>
        <pc:spChg chg="mod">
          <ac:chgData name="Jairo David Chia Bejarano" userId="02d5968d-9208-4ced-9ee2-4ab52902e802" providerId="ADAL" clId="{6DD954C1-ADFC-454A-A8CB-C9D740D64473}" dt="2025-01-15T16:27:02.689" v="45" actId="164"/>
          <ac:spMkLst>
            <pc:docMk/>
            <pc:sldMk cId="0" sldId="266"/>
            <ac:spMk id="3" creationId="{9A530AF6-1571-8F3D-BD46-F64D8EA2114F}"/>
          </ac:spMkLst>
        </pc:spChg>
        <pc:spChg chg="mod">
          <ac:chgData name="Jairo David Chia Bejarano" userId="02d5968d-9208-4ced-9ee2-4ab52902e802" providerId="ADAL" clId="{6DD954C1-ADFC-454A-A8CB-C9D740D64473}" dt="2025-01-15T16:27:02.689" v="45" actId="164"/>
          <ac:spMkLst>
            <pc:docMk/>
            <pc:sldMk cId="0" sldId="266"/>
            <ac:spMk id="4" creationId="{4BE9846B-6261-BBB7-2BDA-665244F342FF}"/>
          </ac:spMkLst>
        </pc:spChg>
        <pc:spChg chg="mod">
          <ac:chgData name="Jairo David Chia Bejarano" userId="02d5968d-9208-4ced-9ee2-4ab52902e802" providerId="ADAL" clId="{6DD954C1-ADFC-454A-A8CB-C9D740D64473}" dt="2025-01-15T16:27:02.689" v="45" actId="164"/>
          <ac:spMkLst>
            <pc:docMk/>
            <pc:sldMk cId="0" sldId="266"/>
            <ac:spMk id="5" creationId="{CCD3CE94-0CB0-87D9-568B-5C0A9AF2A1DC}"/>
          </ac:spMkLst>
        </pc:spChg>
        <pc:spChg chg="mod">
          <ac:chgData name="Jairo David Chia Bejarano" userId="02d5968d-9208-4ced-9ee2-4ab52902e802" providerId="ADAL" clId="{6DD954C1-ADFC-454A-A8CB-C9D740D64473}" dt="2025-01-15T16:27:02.689" v="45" actId="164"/>
          <ac:spMkLst>
            <pc:docMk/>
            <pc:sldMk cId="0" sldId="266"/>
            <ac:spMk id="6" creationId="{C053F8A7-2F90-D4A7-7A6A-1579EF8085B3}"/>
          </ac:spMkLst>
        </pc:spChg>
        <pc:spChg chg="mod">
          <ac:chgData name="Jairo David Chia Bejarano" userId="02d5968d-9208-4ced-9ee2-4ab52902e802" providerId="ADAL" clId="{6DD954C1-ADFC-454A-A8CB-C9D740D64473}" dt="2025-01-15T16:27:02.689" v="45" actId="164"/>
          <ac:spMkLst>
            <pc:docMk/>
            <pc:sldMk cId="0" sldId="266"/>
            <ac:spMk id="7" creationId="{6583428E-0E8A-8836-54B5-10AE7E74FC65}"/>
          </ac:spMkLst>
        </pc:spChg>
        <pc:spChg chg="mod">
          <ac:chgData name="Jairo David Chia Bejarano" userId="02d5968d-9208-4ced-9ee2-4ab52902e802" providerId="ADAL" clId="{6DD954C1-ADFC-454A-A8CB-C9D740D64473}" dt="2025-01-15T16:27:02.689" v="45" actId="164"/>
          <ac:spMkLst>
            <pc:docMk/>
            <pc:sldMk cId="0" sldId="266"/>
            <ac:spMk id="8" creationId="{7AFD2479-9EA1-7F73-946F-7FFAD6E74939}"/>
          </ac:spMkLst>
        </pc:spChg>
        <pc:spChg chg="mod">
          <ac:chgData name="Jairo David Chia Bejarano" userId="02d5968d-9208-4ced-9ee2-4ab52902e802" providerId="ADAL" clId="{6DD954C1-ADFC-454A-A8CB-C9D740D64473}" dt="2025-01-15T16:27:02.689" v="45" actId="164"/>
          <ac:spMkLst>
            <pc:docMk/>
            <pc:sldMk cId="0" sldId="266"/>
            <ac:spMk id="9" creationId="{0B2DE20B-9B9E-E42C-883E-3CF768C1D7CD}"/>
          </ac:spMkLst>
        </pc:spChg>
        <pc:spChg chg="mod">
          <ac:chgData name="Jairo David Chia Bejarano" userId="02d5968d-9208-4ced-9ee2-4ab52902e802" providerId="ADAL" clId="{6DD954C1-ADFC-454A-A8CB-C9D740D64473}" dt="2025-01-15T16:29:27.339" v="58" actId="165"/>
          <ac:spMkLst>
            <pc:docMk/>
            <pc:sldMk cId="0" sldId="266"/>
            <ac:spMk id="11" creationId="{B8A90657-844A-2255-184A-C3E568DA4883}"/>
          </ac:spMkLst>
        </pc:spChg>
        <pc:spChg chg="mod">
          <ac:chgData name="Jairo David Chia Bejarano" userId="02d5968d-9208-4ced-9ee2-4ab52902e802" providerId="ADAL" clId="{6DD954C1-ADFC-454A-A8CB-C9D740D64473}" dt="2025-01-15T16:29:27.339" v="58" actId="165"/>
          <ac:spMkLst>
            <pc:docMk/>
            <pc:sldMk cId="0" sldId="266"/>
            <ac:spMk id="12" creationId="{BD630F37-876E-3511-067A-330AB6C73089}"/>
          </ac:spMkLst>
        </pc:spChg>
        <pc:spChg chg="mod">
          <ac:chgData name="Jairo David Chia Bejarano" userId="02d5968d-9208-4ced-9ee2-4ab52902e802" providerId="ADAL" clId="{6DD954C1-ADFC-454A-A8CB-C9D740D64473}" dt="2025-01-15T16:30:48.414" v="63" actId="165"/>
          <ac:spMkLst>
            <pc:docMk/>
            <pc:sldMk cId="0" sldId="266"/>
            <ac:spMk id="14" creationId="{9227638E-6D20-934C-7073-F320A0CD5A9D}"/>
          </ac:spMkLst>
        </pc:spChg>
        <pc:spChg chg="mod">
          <ac:chgData name="Jairo David Chia Bejarano" userId="02d5968d-9208-4ced-9ee2-4ab52902e802" providerId="ADAL" clId="{6DD954C1-ADFC-454A-A8CB-C9D740D64473}" dt="2025-01-15T16:30:48.414" v="63" actId="165"/>
          <ac:spMkLst>
            <pc:docMk/>
            <pc:sldMk cId="0" sldId="266"/>
            <ac:spMk id="15" creationId="{82B5FF29-9E21-FDCF-46E8-95076C727FFB}"/>
          </ac:spMkLst>
        </pc:spChg>
        <pc:spChg chg="mod">
          <ac:chgData name="Jairo David Chia Bejarano" userId="02d5968d-9208-4ced-9ee2-4ab52902e802" providerId="ADAL" clId="{6DD954C1-ADFC-454A-A8CB-C9D740D64473}" dt="2025-01-15T16:30:48.414" v="63" actId="165"/>
          <ac:spMkLst>
            <pc:docMk/>
            <pc:sldMk cId="0" sldId="266"/>
            <ac:spMk id="16" creationId="{9CEB6CF3-04B7-3E1C-76DF-D5F334479EE5}"/>
          </ac:spMkLst>
        </pc:spChg>
        <pc:spChg chg="mod">
          <ac:chgData name="Jairo David Chia Bejarano" userId="02d5968d-9208-4ced-9ee2-4ab52902e802" providerId="ADAL" clId="{6DD954C1-ADFC-454A-A8CB-C9D740D64473}" dt="2025-01-15T16:30:48.414" v="63" actId="165"/>
          <ac:spMkLst>
            <pc:docMk/>
            <pc:sldMk cId="0" sldId="266"/>
            <ac:spMk id="18" creationId="{51BED716-F191-6E68-951A-60C90BA81EBC}"/>
          </ac:spMkLst>
        </pc:spChg>
        <pc:spChg chg="mod">
          <ac:chgData name="Jairo David Chia Bejarano" userId="02d5968d-9208-4ced-9ee2-4ab52902e802" providerId="ADAL" clId="{6DD954C1-ADFC-454A-A8CB-C9D740D64473}" dt="2025-01-15T16:30:48.414" v="63" actId="165"/>
          <ac:spMkLst>
            <pc:docMk/>
            <pc:sldMk cId="0" sldId="266"/>
            <ac:spMk id="19" creationId="{1CFD03C1-B3AC-5569-6C98-0E6ABE9E5E39}"/>
          </ac:spMkLst>
        </pc:spChg>
        <pc:spChg chg="mod">
          <ac:chgData name="Jairo David Chia Bejarano" userId="02d5968d-9208-4ced-9ee2-4ab52902e802" providerId="ADAL" clId="{6DD954C1-ADFC-454A-A8CB-C9D740D64473}" dt="2025-01-15T16:29:27.339" v="58" actId="165"/>
          <ac:spMkLst>
            <pc:docMk/>
            <pc:sldMk cId="0" sldId="266"/>
            <ac:spMk id="23" creationId="{05E8666C-C899-97FD-92B9-125C2BA12357}"/>
          </ac:spMkLst>
        </pc:spChg>
        <pc:spChg chg="mod">
          <ac:chgData name="Jairo David Chia Bejarano" userId="02d5968d-9208-4ced-9ee2-4ab52902e802" providerId="ADAL" clId="{6DD954C1-ADFC-454A-A8CB-C9D740D64473}" dt="2025-01-15T16:29:27.339" v="58" actId="165"/>
          <ac:spMkLst>
            <pc:docMk/>
            <pc:sldMk cId="0" sldId="266"/>
            <ac:spMk id="24" creationId="{CE2B9373-B428-18EC-DA75-67E2FCC08854}"/>
          </ac:spMkLst>
        </pc:spChg>
        <pc:spChg chg="mod">
          <ac:chgData name="Jairo David Chia Bejarano" userId="02d5968d-9208-4ced-9ee2-4ab52902e802" providerId="ADAL" clId="{6DD954C1-ADFC-454A-A8CB-C9D740D64473}" dt="2025-01-15T16:29:27.339" v="58" actId="165"/>
          <ac:spMkLst>
            <pc:docMk/>
            <pc:sldMk cId="0" sldId="266"/>
            <ac:spMk id="28" creationId="{66BAFD58-36A1-D744-7B26-4D4BF6F0AC1B}"/>
          </ac:spMkLst>
        </pc:spChg>
        <pc:spChg chg="mod">
          <ac:chgData name="Jairo David Chia Bejarano" userId="02d5968d-9208-4ced-9ee2-4ab52902e802" providerId="ADAL" clId="{6DD954C1-ADFC-454A-A8CB-C9D740D64473}" dt="2025-01-15T16:29:27.339" v="58" actId="165"/>
          <ac:spMkLst>
            <pc:docMk/>
            <pc:sldMk cId="0" sldId="266"/>
            <ac:spMk id="29" creationId="{47119E2B-2644-B9C4-D100-C7E7E39C9275}"/>
          </ac:spMkLst>
        </pc:spChg>
        <pc:spChg chg="mod">
          <ac:chgData name="Jairo David Chia Bejarano" userId="02d5968d-9208-4ced-9ee2-4ab52902e802" providerId="ADAL" clId="{6DD954C1-ADFC-454A-A8CB-C9D740D64473}" dt="2025-01-15T16:29:27.339" v="58" actId="165"/>
          <ac:spMkLst>
            <pc:docMk/>
            <pc:sldMk cId="0" sldId="266"/>
            <ac:spMk id="30" creationId="{1AF1C59B-332C-6B6E-0A8B-B7277212CEAE}"/>
          </ac:spMkLst>
        </pc:spChg>
        <pc:spChg chg="mod">
          <ac:chgData name="Jairo David Chia Bejarano" userId="02d5968d-9208-4ced-9ee2-4ab52902e802" providerId="ADAL" clId="{6DD954C1-ADFC-454A-A8CB-C9D740D64473}" dt="2025-01-15T16:45:11.632" v="74" actId="164"/>
          <ac:spMkLst>
            <pc:docMk/>
            <pc:sldMk cId="0" sldId="266"/>
            <ac:spMk id="38" creationId="{9EE94587-FEB1-4088-8BC6-9DA8E49D69C8}"/>
          </ac:spMkLst>
        </pc:spChg>
        <pc:spChg chg="mod">
          <ac:chgData name="Jairo David Chia Bejarano" userId="02d5968d-9208-4ced-9ee2-4ab52902e802" providerId="ADAL" clId="{6DD954C1-ADFC-454A-A8CB-C9D740D64473}" dt="2025-01-15T16:29:27.339" v="58" actId="165"/>
          <ac:spMkLst>
            <pc:docMk/>
            <pc:sldMk cId="0" sldId="266"/>
            <ac:spMk id="39" creationId="{28078460-1426-625F-DFDA-D13C961E8742}"/>
          </ac:spMkLst>
        </pc:spChg>
        <pc:spChg chg="mod">
          <ac:chgData name="Jairo David Chia Bejarano" userId="02d5968d-9208-4ced-9ee2-4ab52902e802" providerId="ADAL" clId="{6DD954C1-ADFC-454A-A8CB-C9D740D64473}" dt="2025-01-15T16:29:27.339" v="58" actId="165"/>
          <ac:spMkLst>
            <pc:docMk/>
            <pc:sldMk cId="0" sldId="266"/>
            <ac:spMk id="40" creationId="{C473BF17-CA97-1BE1-85A8-88782CC1AE45}"/>
          </ac:spMkLst>
        </pc:spChg>
        <pc:spChg chg="mod">
          <ac:chgData name="Jairo David Chia Bejarano" userId="02d5968d-9208-4ced-9ee2-4ab52902e802" providerId="ADAL" clId="{6DD954C1-ADFC-454A-A8CB-C9D740D64473}" dt="2025-01-15T16:29:27.339" v="58" actId="165"/>
          <ac:spMkLst>
            <pc:docMk/>
            <pc:sldMk cId="0" sldId="266"/>
            <ac:spMk id="48" creationId="{3B73B102-8B5D-3CC9-7D5E-FB74F19B2291}"/>
          </ac:spMkLst>
        </pc:spChg>
        <pc:spChg chg="mod">
          <ac:chgData name="Jairo David Chia Bejarano" userId="02d5968d-9208-4ced-9ee2-4ab52902e802" providerId="ADAL" clId="{6DD954C1-ADFC-454A-A8CB-C9D740D64473}" dt="2025-01-15T16:29:27.339" v="58" actId="165"/>
          <ac:spMkLst>
            <pc:docMk/>
            <pc:sldMk cId="0" sldId="266"/>
            <ac:spMk id="49" creationId="{D40570B5-21C9-44AA-DA84-B328A773FC49}"/>
          </ac:spMkLst>
        </pc:spChg>
        <pc:spChg chg="mod">
          <ac:chgData name="Jairo David Chia Bejarano" userId="02d5968d-9208-4ced-9ee2-4ab52902e802" providerId="ADAL" clId="{6DD954C1-ADFC-454A-A8CB-C9D740D64473}" dt="2025-01-15T16:29:27.339" v="58" actId="165"/>
          <ac:spMkLst>
            <pc:docMk/>
            <pc:sldMk cId="0" sldId="266"/>
            <ac:spMk id="50" creationId="{E5AA61A4-A410-A6F2-D3E8-A5C8C2650E11}"/>
          </ac:spMkLst>
        </pc:spChg>
        <pc:spChg chg="mod">
          <ac:chgData name="Jairo David Chia Bejarano" userId="02d5968d-9208-4ced-9ee2-4ab52902e802" providerId="ADAL" clId="{6DD954C1-ADFC-454A-A8CB-C9D740D64473}" dt="2025-01-15T16:29:27.339" v="58" actId="165"/>
          <ac:spMkLst>
            <pc:docMk/>
            <pc:sldMk cId="0" sldId="266"/>
            <ac:spMk id="60" creationId="{C67F8600-81D2-AD0F-573E-1DC5DA5746ED}"/>
          </ac:spMkLst>
        </pc:spChg>
        <pc:spChg chg="mod">
          <ac:chgData name="Jairo David Chia Bejarano" userId="02d5968d-9208-4ced-9ee2-4ab52902e802" providerId="ADAL" clId="{6DD954C1-ADFC-454A-A8CB-C9D740D64473}" dt="2025-01-15T16:29:27.339" v="58" actId="165"/>
          <ac:spMkLst>
            <pc:docMk/>
            <pc:sldMk cId="0" sldId="266"/>
            <ac:spMk id="61" creationId="{116E3F42-BE49-3740-C7D7-122BA7B4B33F}"/>
          </ac:spMkLst>
        </pc:spChg>
        <pc:spChg chg="mod">
          <ac:chgData name="Jairo David Chia Bejarano" userId="02d5968d-9208-4ced-9ee2-4ab52902e802" providerId="ADAL" clId="{6DD954C1-ADFC-454A-A8CB-C9D740D64473}" dt="2025-01-15T16:29:27.339" v="58" actId="165"/>
          <ac:spMkLst>
            <pc:docMk/>
            <pc:sldMk cId="0" sldId="266"/>
            <ac:spMk id="62" creationId="{3C0F18B4-04A6-95E4-E189-57D38458A147}"/>
          </ac:spMkLst>
        </pc:spChg>
        <pc:spChg chg="mod">
          <ac:chgData name="Jairo David Chia Bejarano" userId="02d5968d-9208-4ced-9ee2-4ab52902e802" providerId="ADAL" clId="{6DD954C1-ADFC-454A-A8CB-C9D740D64473}" dt="2025-01-15T16:29:27.339" v="58" actId="165"/>
          <ac:spMkLst>
            <pc:docMk/>
            <pc:sldMk cId="0" sldId="266"/>
            <ac:spMk id="140" creationId="{359A5013-827E-BA2C-6795-5A783C978AD8}"/>
          </ac:spMkLst>
        </pc:spChg>
        <pc:spChg chg="mod">
          <ac:chgData name="Jairo David Chia Bejarano" userId="02d5968d-9208-4ced-9ee2-4ab52902e802" providerId="ADAL" clId="{6DD954C1-ADFC-454A-A8CB-C9D740D64473}" dt="2025-01-15T16:29:27.339" v="58" actId="165"/>
          <ac:spMkLst>
            <pc:docMk/>
            <pc:sldMk cId="0" sldId="266"/>
            <ac:spMk id="141" creationId="{8D507425-2293-3B58-FEAA-F97DD64020B4}"/>
          </ac:spMkLst>
        </pc:spChg>
        <pc:spChg chg="mod">
          <ac:chgData name="Jairo David Chia Bejarano" userId="02d5968d-9208-4ced-9ee2-4ab52902e802" providerId="ADAL" clId="{6DD954C1-ADFC-454A-A8CB-C9D740D64473}" dt="2025-01-15T16:29:27.339" v="58" actId="165"/>
          <ac:spMkLst>
            <pc:docMk/>
            <pc:sldMk cId="0" sldId="266"/>
            <ac:spMk id="142" creationId="{4A8015A1-9228-7911-B5CA-411043BA4740}"/>
          </ac:spMkLst>
        </pc:spChg>
        <pc:spChg chg="mod">
          <ac:chgData name="Jairo David Chia Bejarano" userId="02d5968d-9208-4ced-9ee2-4ab52902e802" providerId="ADAL" clId="{6DD954C1-ADFC-454A-A8CB-C9D740D64473}" dt="2025-01-15T16:29:27.339" v="58" actId="165"/>
          <ac:spMkLst>
            <pc:docMk/>
            <pc:sldMk cId="0" sldId="266"/>
            <ac:spMk id="143" creationId="{75776E33-DDFE-1D68-4603-45EFEBF6CE78}"/>
          </ac:spMkLst>
        </pc:spChg>
        <pc:grpChg chg="mod">
          <ac:chgData name="Jairo David Chia Bejarano" userId="02d5968d-9208-4ced-9ee2-4ab52902e802" providerId="ADAL" clId="{6DD954C1-ADFC-454A-A8CB-C9D740D64473}" dt="2025-01-15T16:30:48.414" v="63" actId="165"/>
          <ac:grpSpMkLst>
            <pc:docMk/>
            <pc:sldMk cId="0" sldId="266"/>
            <ac:grpSpMk id="13" creationId="{421641BE-6B95-3C26-C07E-3D6F3232C085}"/>
          </ac:grpSpMkLst>
        </pc:grpChg>
        <pc:grpChg chg="mod">
          <ac:chgData name="Jairo David Chia Bejarano" userId="02d5968d-9208-4ced-9ee2-4ab52902e802" providerId="ADAL" clId="{6DD954C1-ADFC-454A-A8CB-C9D740D64473}" dt="2025-01-15T16:30:48.414" v="63" actId="165"/>
          <ac:grpSpMkLst>
            <pc:docMk/>
            <pc:sldMk cId="0" sldId="266"/>
            <ac:grpSpMk id="17" creationId="{55CA33A0-670C-8EC3-D44E-46A1B9646A0F}"/>
          </ac:grpSpMkLst>
        </pc:grpChg>
        <pc:grpChg chg="mod">
          <ac:chgData name="Jairo David Chia Bejarano" userId="02d5968d-9208-4ced-9ee2-4ab52902e802" providerId="ADAL" clId="{6DD954C1-ADFC-454A-A8CB-C9D740D64473}" dt="2025-01-15T16:31:14.971" v="67" actId="164"/>
          <ac:grpSpMkLst>
            <pc:docMk/>
            <pc:sldMk cId="0" sldId="266"/>
            <ac:grpSpMk id="20" creationId="{7F57FB72-59D7-9AA8-6246-42E3235589E4}"/>
          </ac:grpSpMkLst>
        </pc:grpChg>
        <pc:grpChg chg="mod">
          <ac:chgData name="Jairo David Chia Bejarano" userId="02d5968d-9208-4ced-9ee2-4ab52902e802" providerId="ADAL" clId="{6DD954C1-ADFC-454A-A8CB-C9D740D64473}" dt="2025-01-15T16:31:18.166" v="68" actId="164"/>
          <ac:grpSpMkLst>
            <pc:docMk/>
            <pc:sldMk cId="0" sldId="266"/>
            <ac:grpSpMk id="25" creationId="{3C61CEF4-4D2E-C84F-AC1D-B9D2125CFF7F}"/>
          </ac:grpSpMkLst>
        </pc:grpChg>
        <pc:grpChg chg="mod">
          <ac:chgData name="Jairo David Chia Bejarano" userId="02d5968d-9208-4ced-9ee2-4ab52902e802" providerId="ADAL" clId="{6DD954C1-ADFC-454A-A8CB-C9D740D64473}" dt="2025-01-15T16:44:53.777" v="71" actId="164"/>
          <ac:grpSpMkLst>
            <pc:docMk/>
            <pc:sldMk cId="0" sldId="266"/>
            <ac:grpSpMk id="31" creationId="{A06A4908-671B-7557-A6C7-504313DDD0A0}"/>
          </ac:grpSpMkLst>
        </pc:grpChg>
        <pc:grpChg chg="mod">
          <ac:chgData name="Jairo David Chia Bejarano" userId="02d5968d-9208-4ced-9ee2-4ab52902e802" providerId="ADAL" clId="{6DD954C1-ADFC-454A-A8CB-C9D740D64473}" dt="2025-01-15T16:45:08.920" v="73" actId="164"/>
          <ac:grpSpMkLst>
            <pc:docMk/>
            <pc:sldMk cId="0" sldId="266"/>
            <ac:grpSpMk id="34" creationId="{06014968-1460-36E4-A162-4E87B896FD36}"/>
          </ac:grpSpMkLst>
        </pc:grpChg>
        <pc:grpChg chg="mod">
          <ac:chgData name="Jairo David Chia Bejarano" userId="02d5968d-9208-4ced-9ee2-4ab52902e802" providerId="ADAL" clId="{6DD954C1-ADFC-454A-A8CB-C9D740D64473}" dt="2025-01-15T16:46:52.737" v="77" actId="164"/>
          <ac:grpSpMkLst>
            <pc:docMk/>
            <pc:sldMk cId="0" sldId="266"/>
            <ac:grpSpMk id="41" creationId="{202FDFDF-B8F1-61B1-0D8E-A084944D4F0A}"/>
          </ac:grpSpMkLst>
        </pc:grpChg>
        <pc:grpChg chg="mod">
          <ac:chgData name="Jairo David Chia Bejarano" userId="02d5968d-9208-4ced-9ee2-4ab52902e802" providerId="ADAL" clId="{6DD954C1-ADFC-454A-A8CB-C9D740D64473}" dt="2025-01-15T16:46:57.676" v="78" actId="164"/>
          <ac:grpSpMkLst>
            <pc:docMk/>
            <pc:sldMk cId="0" sldId="266"/>
            <ac:grpSpMk id="44" creationId="{0DB43011-745A-705F-451E-688F0CFA8188}"/>
          </ac:grpSpMkLst>
        </pc:grpChg>
        <pc:grpChg chg="mod">
          <ac:chgData name="Jairo David Chia Bejarano" userId="02d5968d-9208-4ced-9ee2-4ab52902e802" providerId="ADAL" clId="{6DD954C1-ADFC-454A-A8CB-C9D740D64473}" dt="2025-01-15T16:47:56.670" v="81" actId="164"/>
          <ac:grpSpMkLst>
            <pc:docMk/>
            <pc:sldMk cId="0" sldId="266"/>
            <ac:grpSpMk id="51" creationId="{2E5044FE-0B8A-2BD2-FBFA-DEE79C373163}"/>
          </ac:grpSpMkLst>
        </pc:grpChg>
        <pc:grpChg chg="mod">
          <ac:chgData name="Jairo David Chia Bejarano" userId="02d5968d-9208-4ced-9ee2-4ab52902e802" providerId="ADAL" clId="{6DD954C1-ADFC-454A-A8CB-C9D740D64473}" dt="2025-01-15T16:48:01.666" v="82" actId="164"/>
          <ac:grpSpMkLst>
            <pc:docMk/>
            <pc:sldMk cId="0" sldId="266"/>
            <ac:grpSpMk id="54" creationId="{14D9B573-6EC2-DF87-8AD0-0406566D6B03}"/>
          </ac:grpSpMkLst>
        </pc:grpChg>
        <pc:grpChg chg="mod">
          <ac:chgData name="Jairo David Chia Bejarano" userId="02d5968d-9208-4ced-9ee2-4ab52902e802" providerId="ADAL" clId="{6DD954C1-ADFC-454A-A8CB-C9D740D64473}" dt="2025-01-15T16:48:09.011" v="83" actId="164"/>
          <ac:grpSpMkLst>
            <pc:docMk/>
            <pc:sldMk cId="0" sldId="266"/>
            <ac:grpSpMk id="57" creationId="{8A9038BF-829B-FE38-05BB-CAD78821CDD8}"/>
          </ac:grpSpMkLst>
        </pc:grpChg>
        <pc:grpChg chg="mod">
          <ac:chgData name="Jairo David Chia Bejarano" userId="02d5968d-9208-4ced-9ee2-4ab52902e802" providerId="ADAL" clId="{6DD954C1-ADFC-454A-A8CB-C9D740D64473}" dt="2025-01-15T16:48:30.172" v="86" actId="164"/>
          <ac:grpSpMkLst>
            <pc:docMk/>
            <pc:sldMk cId="0" sldId="266"/>
            <ac:grpSpMk id="63" creationId="{67F6B2E3-9F7C-94C7-C39E-D8251F2405F2}"/>
          </ac:grpSpMkLst>
        </pc:grpChg>
        <pc:grpChg chg="mod">
          <ac:chgData name="Jairo David Chia Bejarano" userId="02d5968d-9208-4ced-9ee2-4ab52902e802" providerId="ADAL" clId="{6DD954C1-ADFC-454A-A8CB-C9D740D64473}" dt="2025-01-15T16:48:35.887" v="87" actId="164"/>
          <ac:grpSpMkLst>
            <pc:docMk/>
            <pc:sldMk cId="0" sldId="266"/>
            <ac:grpSpMk id="131" creationId="{47A62C1C-19A3-56B8-1C74-353509F6A4F6}"/>
          </ac:grpSpMkLst>
        </pc:grpChg>
        <pc:grpChg chg="mod">
          <ac:chgData name="Jairo David Chia Bejarano" userId="02d5968d-9208-4ced-9ee2-4ab52902e802" providerId="ADAL" clId="{6DD954C1-ADFC-454A-A8CB-C9D740D64473}" dt="2025-01-15T16:48:44.628" v="88" actId="164"/>
          <ac:grpSpMkLst>
            <pc:docMk/>
            <pc:sldMk cId="0" sldId="266"/>
            <ac:grpSpMk id="135" creationId="{316DF224-7150-CC25-CE0D-33E2D55783C8}"/>
          </ac:grpSpMkLst>
        </pc:grpChg>
        <pc:grpChg chg="mod">
          <ac:chgData name="Jairo David Chia Bejarano" userId="02d5968d-9208-4ced-9ee2-4ab52902e802" providerId="ADAL" clId="{6DD954C1-ADFC-454A-A8CB-C9D740D64473}" dt="2025-01-15T16:29:27.339" v="58" actId="165"/>
          <ac:grpSpMkLst>
            <pc:docMk/>
            <pc:sldMk cId="0" sldId="266"/>
            <ac:grpSpMk id="139" creationId="{81587AE7-CCF2-4E17-5DA9-2AF3E269A26B}"/>
          </ac:grpSpMkLst>
        </pc:grpChg>
        <pc:grpChg chg="add mod">
          <ac:chgData name="Jairo David Chia Bejarano" userId="02d5968d-9208-4ced-9ee2-4ab52902e802" providerId="ADAL" clId="{6DD954C1-ADFC-454A-A8CB-C9D740D64473}" dt="2025-01-15T16:27:02.689" v="45" actId="164"/>
          <ac:grpSpMkLst>
            <pc:docMk/>
            <pc:sldMk cId="0" sldId="266"/>
            <ac:grpSpMk id="185" creationId="{AD236337-0B72-6E59-E680-55E7D1F83C4E}"/>
          </ac:grpSpMkLst>
        </pc:grpChg>
        <pc:grpChg chg="add mod topLvl">
          <ac:chgData name="Jairo David Chia Bejarano" userId="02d5968d-9208-4ced-9ee2-4ab52902e802" providerId="ADAL" clId="{6DD954C1-ADFC-454A-A8CB-C9D740D64473}" dt="2025-01-15T16:30:51.593" v="64" actId="164"/>
          <ac:grpSpMkLst>
            <pc:docMk/>
            <pc:sldMk cId="0" sldId="266"/>
            <ac:grpSpMk id="186" creationId="{B151B97E-A8F9-77D2-6B10-0CEB5DD62BAB}"/>
          </ac:grpSpMkLst>
        </pc:grpChg>
        <pc:grpChg chg="add mod topLvl">
          <ac:chgData name="Jairo David Chia Bejarano" userId="02d5968d-9208-4ced-9ee2-4ab52902e802" providerId="ADAL" clId="{6DD954C1-ADFC-454A-A8CB-C9D740D64473}" dt="2025-01-15T16:31:25.436" v="69" actId="164"/>
          <ac:grpSpMkLst>
            <pc:docMk/>
            <pc:sldMk cId="0" sldId="266"/>
            <ac:grpSpMk id="187" creationId="{EFFB8DA8-2E83-6B4B-D237-78E29185AD42}"/>
          </ac:grpSpMkLst>
        </pc:grpChg>
        <pc:grpChg chg="add mod topLvl">
          <ac:chgData name="Jairo David Chia Bejarano" userId="02d5968d-9208-4ced-9ee2-4ab52902e802" providerId="ADAL" clId="{6DD954C1-ADFC-454A-A8CB-C9D740D64473}" dt="2025-01-15T16:45:17.008" v="75" actId="164"/>
          <ac:grpSpMkLst>
            <pc:docMk/>
            <pc:sldMk cId="0" sldId="266"/>
            <ac:grpSpMk id="188" creationId="{2977117A-86CE-BCE3-F403-86EDD896A2FE}"/>
          </ac:grpSpMkLst>
        </pc:grpChg>
        <pc:grpChg chg="add mod topLvl">
          <ac:chgData name="Jairo David Chia Bejarano" userId="02d5968d-9208-4ced-9ee2-4ab52902e802" providerId="ADAL" clId="{6DD954C1-ADFC-454A-A8CB-C9D740D64473}" dt="2025-01-15T16:47:04.672" v="79" actId="164"/>
          <ac:grpSpMkLst>
            <pc:docMk/>
            <pc:sldMk cId="0" sldId="266"/>
            <ac:grpSpMk id="189" creationId="{2F0EF03A-78FF-4C82-FD78-CA57EDCC4106}"/>
          </ac:grpSpMkLst>
        </pc:grpChg>
        <pc:grpChg chg="add mod topLvl">
          <ac:chgData name="Jairo David Chia Bejarano" userId="02d5968d-9208-4ced-9ee2-4ab52902e802" providerId="ADAL" clId="{6DD954C1-ADFC-454A-A8CB-C9D740D64473}" dt="2025-01-15T16:48:13.860" v="84" actId="164"/>
          <ac:grpSpMkLst>
            <pc:docMk/>
            <pc:sldMk cId="0" sldId="266"/>
            <ac:grpSpMk id="190" creationId="{DE447FC2-BCEC-CED1-915D-5FF615DA2355}"/>
          </ac:grpSpMkLst>
        </pc:grpChg>
        <pc:grpChg chg="add mod topLvl">
          <ac:chgData name="Jairo David Chia Bejarano" userId="02d5968d-9208-4ced-9ee2-4ab52902e802" providerId="ADAL" clId="{6DD954C1-ADFC-454A-A8CB-C9D740D64473}" dt="2025-01-15T16:48:48.824" v="89" actId="164"/>
          <ac:grpSpMkLst>
            <pc:docMk/>
            <pc:sldMk cId="0" sldId="266"/>
            <ac:grpSpMk id="191" creationId="{CF7C40FB-FE4A-C52B-4BC3-8A36DF4282F1}"/>
          </ac:grpSpMkLst>
        </pc:grpChg>
        <pc:grpChg chg="add mod topLvl">
          <ac:chgData name="Jairo David Chia Bejarano" userId="02d5968d-9208-4ced-9ee2-4ab52902e802" providerId="ADAL" clId="{6DD954C1-ADFC-454A-A8CB-C9D740D64473}" dt="2025-01-15T16:29:27.339" v="58" actId="165"/>
          <ac:grpSpMkLst>
            <pc:docMk/>
            <pc:sldMk cId="0" sldId="266"/>
            <ac:grpSpMk id="320" creationId="{6650041C-8355-232E-45BB-94EF2DA997AB}"/>
          </ac:grpSpMkLst>
        </pc:grpChg>
        <pc:grpChg chg="add del mod">
          <ac:chgData name="Jairo David Chia Bejarano" userId="02d5968d-9208-4ced-9ee2-4ab52902e802" providerId="ADAL" clId="{6DD954C1-ADFC-454A-A8CB-C9D740D64473}" dt="2025-01-15T16:29:27.339" v="58" actId="165"/>
          <ac:grpSpMkLst>
            <pc:docMk/>
            <pc:sldMk cId="0" sldId="266"/>
            <ac:grpSpMk id="321" creationId="{6713842F-6FE4-7703-3E7C-3B5B88239C60}"/>
          </ac:grpSpMkLst>
        </pc:grpChg>
        <pc:grpChg chg="add mod topLvl">
          <ac:chgData name="Jairo David Chia Bejarano" userId="02d5968d-9208-4ced-9ee2-4ab52902e802" providerId="ADAL" clId="{6DD954C1-ADFC-454A-A8CB-C9D740D64473}" dt="2025-01-15T16:30:51.593" v="64" actId="164"/>
          <ac:grpSpMkLst>
            <pc:docMk/>
            <pc:sldMk cId="0" sldId="266"/>
            <ac:grpSpMk id="322" creationId="{739383EA-E2F3-A125-A917-697297BF6F48}"/>
          </ac:grpSpMkLst>
        </pc:grpChg>
        <pc:grpChg chg="add mod topLvl">
          <ac:chgData name="Jairo David Chia Bejarano" userId="02d5968d-9208-4ced-9ee2-4ab52902e802" providerId="ADAL" clId="{6DD954C1-ADFC-454A-A8CB-C9D740D64473}" dt="2025-01-15T16:30:51.593" v="64" actId="164"/>
          <ac:grpSpMkLst>
            <pc:docMk/>
            <pc:sldMk cId="0" sldId="266"/>
            <ac:grpSpMk id="325" creationId="{57D00D5B-4D07-F11C-6DD1-9A1CC6E68CEF}"/>
          </ac:grpSpMkLst>
        </pc:grpChg>
        <pc:grpChg chg="add del mod">
          <ac:chgData name="Jairo David Chia Bejarano" userId="02d5968d-9208-4ced-9ee2-4ab52902e802" providerId="ADAL" clId="{6DD954C1-ADFC-454A-A8CB-C9D740D64473}" dt="2025-01-15T16:30:48.414" v="63" actId="165"/>
          <ac:grpSpMkLst>
            <pc:docMk/>
            <pc:sldMk cId="0" sldId="266"/>
            <ac:grpSpMk id="345" creationId="{1682C935-C3FB-1DC9-C265-A5FE4837745F}"/>
          </ac:grpSpMkLst>
        </pc:grpChg>
        <pc:grpChg chg="add mod ord">
          <ac:chgData name="Jairo David Chia Bejarano" userId="02d5968d-9208-4ced-9ee2-4ab52902e802" providerId="ADAL" clId="{6DD954C1-ADFC-454A-A8CB-C9D740D64473}" dt="2025-01-15T16:31:10.463" v="66" actId="167"/>
          <ac:grpSpMkLst>
            <pc:docMk/>
            <pc:sldMk cId="0" sldId="266"/>
            <ac:grpSpMk id="346" creationId="{6FEA4D31-0F32-5EB7-F161-B52538699ABD}"/>
          </ac:grpSpMkLst>
        </pc:grpChg>
        <pc:grpChg chg="add mod">
          <ac:chgData name="Jairo David Chia Bejarano" userId="02d5968d-9208-4ced-9ee2-4ab52902e802" providerId="ADAL" clId="{6DD954C1-ADFC-454A-A8CB-C9D740D64473}" dt="2025-01-15T16:31:25.436" v="69" actId="164"/>
          <ac:grpSpMkLst>
            <pc:docMk/>
            <pc:sldMk cId="0" sldId="266"/>
            <ac:grpSpMk id="347" creationId="{B59C65D5-3573-4EF8-1A2B-EDFB0F4CBB87}"/>
          </ac:grpSpMkLst>
        </pc:grpChg>
        <pc:grpChg chg="add mod">
          <ac:chgData name="Jairo David Chia Bejarano" userId="02d5968d-9208-4ced-9ee2-4ab52902e802" providerId="ADAL" clId="{6DD954C1-ADFC-454A-A8CB-C9D740D64473}" dt="2025-01-15T16:31:25.436" v="69" actId="164"/>
          <ac:grpSpMkLst>
            <pc:docMk/>
            <pc:sldMk cId="0" sldId="266"/>
            <ac:grpSpMk id="348" creationId="{768A6BFD-DDBE-D919-9975-787EB3A1DC6A}"/>
          </ac:grpSpMkLst>
        </pc:grpChg>
        <pc:grpChg chg="add mod">
          <ac:chgData name="Jairo David Chia Bejarano" userId="02d5968d-9208-4ced-9ee2-4ab52902e802" providerId="ADAL" clId="{6DD954C1-ADFC-454A-A8CB-C9D740D64473}" dt="2025-01-15T16:31:25.436" v="69" actId="164"/>
          <ac:grpSpMkLst>
            <pc:docMk/>
            <pc:sldMk cId="0" sldId="266"/>
            <ac:grpSpMk id="349" creationId="{FEB65A33-6BB0-F68A-FD21-34A7016F5AD6}"/>
          </ac:grpSpMkLst>
        </pc:grpChg>
        <pc:grpChg chg="add mod ord">
          <ac:chgData name="Jairo David Chia Bejarano" userId="02d5968d-9208-4ced-9ee2-4ab52902e802" providerId="ADAL" clId="{6DD954C1-ADFC-454A-A8CB-C9D740D64473}" dt="2025-01-15T16:45:17.008" v="75" actId="164"/>
          <ac:grpSpMkLst>
            <pc:docMk/>
            <pc:sldMk cId="0" sldId="266"/>
            <ac:grpSpMk id="350" creationId="{E356547C-5E55-6FE6-683A-2A40975EB6BC}"/>
          </ac:grpSpMkLst>
        </pc:grpChg>
        <pc:grpChg chg="add mod">
          <ac:chgData name="Jairo David Chia Bejarano" userId="02d5968d-9208-4ced-9ee2-4ab52902e802" providerId="ADAL" clId="{6DD954C1-ADFC-454A-A8CB-C9D740D64473}" dt="2025-01-15T16:45:17.008" v="75" actId="164"/>
          <ac:grpSpMkLst>
            <pc:docMk/>
            <pc:sldMk cId="0" sldId="266"/>
            <ac:grpSpMk id="351" creationId="{45838189-2313-4EEE-8C09-EF14402EB4E3}"/>
          </ac:grpSpMkLst>
        </pc:grpChg>
        <pc:grpChg chg="add mod">
          <ac:chgData name="Jairo David Chia Bejarano" userId="02d5968d-9208-4ced-9ee2-4ab52902e802" providerId="ADAL" clId="{6DD954C1-ADFC-454A-A8CB-C9D740D64473}" dt="2025-01-15T16:45:17.008" v="75" actId="164"/>
          <ac:grpSpMkLst>
            <pc:docMk/>
            <pc:sldMk cId="0" sldId="266"/>
            <ac:grpSpMk id="352" creationId="{8880B608-7BA4-6F16-EDA0-022D47BA0319}"/>
          </ac:grpSpMkLst>
        </pc:grpChg>
        <pc:grpChg chg="add mod">
          <ac:chgData name="Jairo David Chia Bejarano" userId="02d5968d-9208-4ced-9ee2-4ab52902e802" providerId="ADAL" clId="{6DD954C1-ADFC-454A-A8CB-C9D740D64473}" dt="2025-01-15T16:45:17.008" v="75" actId="164"/>
          <ac:grpSpMkLst>
            <pc:docMk/>
            <pc:sldMk cId="0" sldId="266"/>
            <ac:grpSpMk id="353" creationId="{5E0CF8EC-3432-AE65-2BD9-F382B32185AF}"/>
          </ac:grpSpMkLst>
        </pc:grpChg>
        <pc:grpChg chg="add mod">
          <ac:chgData name="Jairo David Chia Bejarano" userId="02d5968d-9208-4ced-9ee2-4ab52902e802" providerId="ADAL" clId="{6DD954C1-ADFC-454A-A8CB-C9D740D64473}" dt="2025-01-15T16:47:04.672" v="79" actId="164"/>
          <ac:grpSpMkLst>
            <pc:docMk/>
            <pc:sldMk cId="0" sldId="266"/>
            <ac:grpSpMk id="354" creationId="{74175195-7B64-A705-C2D9-264653D4A1BF}"/>
          </ac:grpSpMkLst>
        </pc:grpChg>
        <pc:grpChg chg="add mod">
          <ac:chgData name="Jairo David Chia Bejarano" userId="02d5968d-9208-4ced-9ee2-4ab52902e802" providerId="ADAL" clId="{6DD954C1-ADFC-454A-A8CB-C9D740D64473}" dt="2025-01-15T16:47:04.672" v="79" actId="164"/>
          <ac:grpSpMkLst>
            <pc:docMk/>
            <pc:sldMk cId="0" sldId="266"/>
            <ac:grpSpMk id="355" creationId="{AA77C6F0-0412-A3C9-FC9D-3BE6AC6BDBD1}"/>
          </ac:grpSpMkLst>
        </pc:grpChg>
        <pc:grpChg chg="add mod">
          <ac:chgData name="Jairo David Chia Bejarano" userId="02d5968d-9208-4ced-9ee2-4ab52902e802" providerId="ADAL" clId="{6DD954C1-ADFC-454A-A8CB-C9D740D64473}" dt="2025-01-15T16:47:04.672" v="79" actId="164"/>
          <ac:grpSpMkLst>
            <pc:docMk/>
            <pc:sldMk cId="0" sldId="266"/>
            <ac:grpSpMk id="356" creationId="{1D61F918-DED3-FF97-8653-16CFC2BCB323}"/>
          </ac:grpSpMkLst>
        </pc:grpChg>
        <pc:grpChg chg="add mod">
          <ac:chgData name="Jairo David Chia Bejarano" userId="02d5968d-9208-4ced-9ee2-4ab52902e802" providerId="ADAL" clId="{6DD954C1-ADFC-454A-A8CB-C9D740D64473}" dt="2025-01-15T16:48:13.860" v="84" actId="164"/>
          <ac:grpSpMkLst>
            <pc:docMk/>
            <pc:sldMk cId="0" sldId="266"/>
            <ac:grpSpMk id="357" creationId="{13919842-5724-8128-2700-16B2669F3DD5}"/>
          </ac:grpSpMkLst>
        </pc:grpChg>
        <pc:grpChg chg="add mod">
          <ac:chgData name="Jairo David Chia Bejarano" userId="02d5968d-9208-4ced-9ee2-4ab52902e802" providerId="ADAL" clId="{6DD954C1-ADFC-454A-A8CB-C9D740D64473}" dt="2025-01-15T16:48:13.860" v="84" actId="164"/>
          <ac:grpSpMkLst>
            <pc:docMk/>
            <pc:sldMk cId="0" sldId="266"/>
            <ac:grpSpMk id="358" creationId="{E1123F9A-64D0-C36A-7ACD-579BB6C7C96E}"/>
          </ac:grpSpMkLst>
        </pc:grpChg>
        <pc:grpChg chg="add mod">
          <ac:chgData name="Jairo David Chia Bejarano" userId="02d5968d-9208-4ced-9ee2-4ab52902e802" providerId="ADAL" clId="{6DD954C1-ADFC-454A-A8CB-C9D740D64473}" dt="2025-01-15T16:48:13.860" v="84" actId="164"/>
          <ac:grpSpMkLst>
            <pc:docMk/>
            <pc:sldMk cId="0" sldId="266"/>
            <ac:grpSpMk id="359" creationId="{121ACB53-8A4D-88A7-57F6-166DAEC95E93}"/>
          </ac:grpSpMkLst>
        </pc:grpChg>
        <pc:grpChg chg="add mod">
          <ac:chgData name="Jairo David Chia Bejarano" userId="02d5968d-9208-4ced-9ee2-4ab52902e802" providerId="ADAL" clId="{6DD954C1-ADFC-454A-A8CB-C9D740D64473}" dt="2025-01-15T16:48:13.860" v="84" actId="164"/>
          <ac:grpSpMkLst>
            <pc:docMk/>
            <pc:sldMk cId="0" sldId="266"/>
            <ac:grpSpMk id="360" creationId="{0560608E-0062-6706-4E65-B0B470FA1A89}"/>
          </ac:grpSpMkLst>
        </pc:grpChg>
        <pc:grpChg chg="add mod">
          <ac:chgData name="Jairo David Chia Bejarano" userId="02d5968d-9208-4ced-9ee2-4ab52902e802" providerId="ADAL" clId="{6DD954C1-ADFC-454A-A8CB-C9D740D64473}" dt="2025-01-15T16:48:48.824" v="89" actId="164"/>
          <ac:grpSpMkLst>
            <pc:docMk/>
            <pc:sldMk cId="0" sldId="266"/>
            <ac:grpSpMk id="361" creationId="{7AB2F07E-C240-4537-B3E5-478269ADEAFB}"/>
          </ac:grpSpMkLst>
        </pc:grpChg>
        <pc:grpChg chg="add mod">
          <ac:chgData name="Jairo David Chia Bejarano" userId="02d5968d-9208-4ced-9ee2-4ab52902e802" providerId="ADAL" clId="{6DD954C1-ADFC-454A-A8CB-C9D740D64473}" dt="2025-01-15T16:48:48.824" v="89" actId="164"/>
          <ac:grpSpMkLst>
            <pc:docMk/>
            <pc:sldMk cId="0" sldId="266"/>
            <ac:grpSpMk id="362" creationId="{5A8034C4-E657-F0A4-62C9-A6AF18DAAAB4}"/>
          </ac:grpSpMkLst>
        </pc:grpChg>
        <pc:grpChg chg="add mod">
          <ac:chgData name="Jairo David Chia Bejarano" userId="02d5968d-9208-4ced-9ee2-4ab52902e802" providerId="ADAL" clId="{6DD954C1-ADFC-454A-A8CB-C9D740D64473}" dt="2025-01-15T16:48:48.824" v="89" actId="164"/>
          <ac:grpSpMkLst>
            <pc:docMk/>
            <pc:sldMk cId="0" sldId="266"/>
            <ac:grpSpMk id="363" creationId="{4E39EB4D-F57E-CA6F-8279-F20EF4E5F002}"/>
          </ac:grpSpMkLst>
        </pc:grpChg>
        <pc:grpChg chg="add mod">
          <ac:chgData name="Jairo David Chia Bejarano" userId="02d5968d-9208-4ced-9ee2-4ab52902e802" providerId="ADAL" clId="{6DD954C1-ADFC-454A-A8CB-C9D740D64473}" dt="2025-01-15T16:48:48.824" v="89" actId="164"/>
          <ac:grpSpMkLst>
            <pc:docMk/>
            <pc:sldMk cId="0" sldId="266"/>
            <ac:grpSpMk id="364" creationId="{CD3CE3D8-DEB5-15C0-3C58-82920203684B}"/>
          </ac:grpSpMkLst>
        </pc:grpChg>
        <pc:cxnChg chg="mod">
          <ac:chgData name="Jairo David Chia Bejarano" userId="02d5968d-9208-4ced-9ee2-4ab52902e802" providerId="ADAL" clId="{6DD954C1-ADFC-454A-A8CB-C9D740D64473}" dt="2025-01-15T16:27:02.689" v="45" actId="164"/>
          <ac:cxnSpMkLst>
            <pc:docMk/>
            <pc:sldMk cId="0" sldId="266"/>
            <ac:cxnSpMk id="10" creationId="{F7FECA9B-7B8D-04DC-0F5F-72D7F08C8CEE}"/>
          </ac:cxnSpMkLst>
        </pc:cxnChg>
        <pc:cxnChg chg="mod">
          <ac:chgData name="Jairo David Chia Bejarano" userId="02d5968d-9208-4ced-9ee2-4ab52902e802" providerId="ADAL" clId="{6DD954C1-ADFC-454A-A8CB-C9D740D64473}" dt="2025-01-15T16:30:48.414" v="63" actId="165"/>
          <ac:cxnSpMkLst>
            <pc:docMk/>
            <pc:sldMk cId="0" sldId="266"/>
            <ac:cxnSpMk id="144" creationId="{90F10786-7A02-0830-2FB1-564A94198C84}"/>
          </ac:cxnSpMkLst>
        </pc:cxnChg>
        <pc:cxnChg chg="mod">
          <ac:chgData name="Jairo David Chia Bejarano" userId="02d5968d-9208-4ced-9ee2-4ab52902e802" providerId="ADAL" clId="{6DD954C1-ADFC-454A-A8CB-C9D740D64473}" dt="2025-01-15T16:30:48.414" v="63" actId="165"/>
          <ac:cxnSpMkLst>
            <pc:docMk/>
            <pc:sldMk cId="0" sldId="266"/>
            <ac:cxnSpMk id="145" creationId="{87CB1C77-2884-9598-A34D-8D5C17A09F4E}"/>
          </ac:cxnSpMkLst>
        </pc:cxnChg>
        <pc:cxnChg chg="mod">
          <ac:chgData name="Jairo David Chia Bejarano" userId="02d5968d-9208-4ced-9ee2-4ab52902e802" providerId="ADAL" clId="{6DD954C1-ADFC-454A-A8CB-C9D740D64473}" dt="2025-01-15T16:30:48.414" v="63" actId="165"/>
          <ac:cxnSpMkLst>
            <pc:docMk/>
            <pc:sldMk cId="0" sldId="266"/>
            <ac:cxnSpMk id="146" creationId="{4DBD0CB9-B10F-66FC-EDDA-6BF40842FBA2}"/>
          </ac:cxnSpMkLst>
        </pc:cxnChg>
        <pc:cxnChg chg="mod">
          <ac:chgData name="Jairo David Chia Bejarano" userId="02d5968d-9208-4ced-9ee2-4ab52902e802" providerId="ADAL" clId="{6DD954C1-ADFC-454A-A8CB-C9D740D64473}" dt="2025-01-15T16:30:48.414" v="63" actId="165"/>
          <ac:cxnSpMkLst>
            <pc:docMk/>
            <pc:sldMk cId="0" sldId="266"/>
            <ac:cxnSpMk id="147" creationId="{2F2E6855-3A02-DA8F-25C2-71DF879A3F29}"/>
          </ac:cxnSpMkLst>
        </pc:cxnChg>
        <pc:cxnChg chg="mod">
          <ac:chgData name="Jairo David Chia Bejarano" userId="02d5968d-9208-4ced-9ee2-4ab52902e802" providerId="ADAL" clId="{6DD954C1-ADFC-454A-A8CB-C9D740D64473}" dt="2025-01-15T16:30:48.414" v="63" actId="165"/>
          <ac:cxnSpMkLst>
            <pc:docMk/>
            <pc:sldMk cId="0" sldId="266"/>
            <ac:cxnSpMk id="148" creationId="{7458479F-CD7B-B2D8-C3EE-9D91A95EBADE}"/>
          </ac:cxnSpMkLst>
        </pc:cxnChg>
        <pc:cxnChg chg="mod">
          <ac:chgData name="Jairo David Chia Bejarano" userId="02d5968d-9208-4ced-9ee2-4ab52902e802" providerId="ADAL" clId="{6DD954C1-ADFC-454A-A8CB-C9D740D64473}" dt="2025-01-15T16:31:14.971" v="67" actId="164"/>
          <ac:cxnSpMkLst>
            <pc:docMk/>
            <pc:sldMk cId="0" sldId="266"/>
            <ac:cxnSpMk id="149" creationId="{1901EF69-44B2-A4F1-D857-190ECA5C6C0D}"/>
          </ac:cxnSpMkLst>
        </pc:cxnChg>
        <pc:cxnChg chg="mod">
          <ac:chgData name="Jairo David Chia Bejarano" userId="02d5968d-9208-4ced-9ee2-4ab52902e802" providerId="ADAL" clId="{6DD954C1-ADFC-454A-A8CB-C9D740D64473}" dt="2025-01-15T16:31:14.971" v="67" actId="164"/>
          <ac:cxnSpMkLst>
            <pc:docMk/>
            <pc:sldMk cId="0" sldId="266"/>
            <ac:cxnSpMk id="150" creationId="{67C538F2-42E1-3818-0E85-1B3F24E3C1FA}"/>
          </ac:cxnSpMkLst>
        </pc:cxnChg>
        <pc:cxnChg chg="mod">
          <ac:chgData name="Jairo David Chia Bejarano" userId="02d5968d-9208-4ced-9ee2-4ab52902e802" providerId="ADAL" clId="{6DD954C1-ADFC-454A-A8CB-C9D740D64473}" dt="2025-01-15T16:31:18.166" v="68" actId="164"/>
          <ac:cxnSpMkLst>
            <pc:docMk/>
            <pc:sldMk cId="0" sldId="266"/>
            <ac:cxnSpMk id="151" creationId="{C5123D6B-19F1-0FC1-F54D-E300DC080443}"/>
          </ac:cxnSpMkLst>
        </pc:cxnChg>
        <pc:cxnChg chg="mod">
          <ac:chgData name="Jairo David Chia Bejarano" userId="02d5968d-9208-4ced-9ee2-4ab52902e802" providerId="ADAL" clId="{6DD954C1-ADFC-454A-A8CB-C9D740D64473}" dt="2025-01-15T16:31:18.166" v="68" actId="164"/>
          <ac:cxnSpMkLst>
            <pc:docMk/>
            <pc:sldMk cId="0" sldId="266"/>
            <ac:cxnSpMk id="152" creationId="{EDCD0A8B-0F6D-4213-E5EF-676F049BE603}"/>
          </ac:cxnSpMkLst>
        </pc:cxnChg>
        <pc:cxnChg chg="mod">
          <ac:chgData name="Jairo David Chia Bejarano" userId="02d5968d-9208-4ced-9ee2-4ab52902e802" providerId="ADAL" clId="{6DD954C1-ADFC-454A-A8CB-C9D740D64473}" dt="2025-01-15T16:44:53.777" v="71" actId="164"/>
          <ac:cxnSpMkLst>
            <pc:docMk/>
            <pc:sldMk cId="0" sldId="266"/>
            <ac:cxnSpMk id="153" creationId="{A2501C75-695C-A201-7464-B50DC9B92487}"/>
          </ac:cxnSpMkLst>
        </pc:cxnChg>
        <pc:cxnChg chg="mod">
          <ac:chgData name="Jairo David Chia Bejarano" userId="02d5968d-9208-4ced-9ee2-4ab52902e802" providerId="ADAL" clId="{6DD954C1-ADFC-454A-A8CB-C9D740D64473}" dt="2025-01-15T16:44:53.777" v="71" actId="164"/>
          <ac:cxnSpMkLst>
            <pc:docMk/>
            <pc:sldMk cId="0" sldId="266"/>
            <ac:cxnSpMk id="154" creationId="{EA2000BB-232E-5067-597E-C3DE6BA79BF1}"/>
          </ac:cxnSpMkLst>
        </pc:cxnChg>
        <pc:cxnChg chg="mod">
          <ac:chgData name="Jairo David Chia Bejarano" userId="02d5968d-9208-4ced-9ee2-4ab52902e802" providerId="ADAL" clId="{6DD954C1-ADFC-454A-A8CB-C9D740D64473}" dt="2025-01-15T16:45:08.920" v="73" actId="164"/>
          <ac:cxnSpMkLst>
            <pc:docMk/>
            <pc:sldMk cId="0" sldId="266"/>
            <ac:cxnSpMk id="155" creationId="{0459A513-9BB2-4757-8B36-FFFB00BEEC94}"/>
          </ac:cxnSpMkLst>
        </pc:cxnChg>
        <pc:cxnChg chg="mod">
          <ac:chgData name="Jairo David Chia Bejarano" userId="02d5968d-9208-4ced-9ee2-4ab52902e802" providerId="ADAL" clId="{6DD954C1-ADFC-454A-A8CB-C9D740D64473}" dt="2025-01-15T16:45:08.920" v="73" actId="164"/>
          <ac:cxnSpMkLst>
            <pc:docMk/>
            <pc:sldMk cId="0" sldId="266"/>
            <ac:cxnSpMk id="156" creationId="{74302FAB-B8FE-849C-D901-E0EBD5B99D9C}"/>
          </ac:cxnSpMkLst>
        </pc:cxnChg>
        <pc:cxnChg chg="mod">
          <ac:chgData name="Jairo David Chia Bejarano" userId="02d5968d-9208-4ced-9ee2-4ab52902e802" providerId="ADAL" clId="{6DD954C1-ADFC-454A-A8CB-C9D740D64473}" dt="2025-01-15T16:45:08.920" v="73" actId="164"/>
          <ac:cxnSpMkLst>
            <pc:docMk/>
            <pc:sldMk cId="0" sldId="266"/>
            <ac:cxnSpMk id="157" creationId="{F93595A5-8EA7-DD15-29CA-3393B7317FE3}"/>
          </ac:cxnSpMkLst>
        </pc:cxnChg>
        <pc:cxnChg chg="mod">
          <ac:chgData name="Jairo David Chia Bejarano" userId="02d5968d-9208-4ced-9ee2-4ab52902e802" providerId="ADAL" clId="{6DD954C1-ADFC-454A-A8CB-C9D740D64473}" dt="2025-01-15T16:45:11.632" v="74" actId="164"/>
          <ac:cxnSpMkLst>
            <pc:docMk/>
            <pc:sldMk cId="0" sldId="266"/>
            <ac:cxnSpMk id="158" creationId="{29CDD22B-33C6-BBAB-E90B-13B20315BAD0}"/>
          </ac:cxnSpMkLst>
        </pc:cxnChg>
        <pc:cxnChg chg="mod">
          <ac:chgData name="Jairo David Chia Bejarano" userId="02d5968d-9208-4ced-9ee2-4ab52902e802" providerId="ADAL" clId="{6DD954C1-ADFC-454A-A8CB-C9D740D64473}" dt="2025-01-15T16:46:52.737" v="77" actId="164"/>
          <ac:cxnSpMkLst>
            <pc:docMk/>
            <pc:sldMk cId="0" sldId="266"/>
            <ac:cxnSpMk id="159" creationId="{BA2D683A-62F1-41E2-DA44-6C77DC086AD4}"/>
          </ac:cxnSpMkLst>
        </pc:cxnChg>
        <pc:cxnChg chg="mod">
          <ac:chgData name="Jairo David Chia Bejarano" userId="02d5968d-9208-4ced-9ee2-4ab52902e802" providerId="ADAL" clId="{6DD954C1-ADFC-454A-A8CB-C9D740D64473}" dt="2025-01-15T16:46:52.737" v="77" actId="164"/>
          <ac:cxnSpMkLst>
            <pc:docMk/>
            <pc:sldMk cId="0" sldId="266"/>
            <ac:cxnSpMk id="160" creationId="{25243696-FE4C-2DB6-8C77-D2C34050B2E9}"/>
          </ac:cxnSpMkLst>
        </pc:cxnChg>
        <pc:cxnChg chg="mod">
          <ac:chgData name="Jairo David Chia Bejarano" userId="02d5968d-9208-4ced-9ee2-4ab52902e802" providerId="ADAL" clId="{6DD954C1-ADFC-454A-A8CB-C9D740D64473}" dt="2025-01-15T16:46:57.676" v="78" actId="164"/>
          <ac:cxnSpMkLst>
            <pc:docMk/>
            <pc:sldMk cId="0" sldId="266"/>
            <ac:cxnSpMk id="161" creationId="{8DA207D8-0A91-871A-7A6C-B049C74FBF3A}"/>
          </ac:cxnSpMkLst>
        </pc:cxnChg>
        <pc:cxnChg chg="mod">
          <ac:chgData name="Jairo David Chia Bejarano" userId="02d5968d-9208-4ced-9ee2-4ab52902e802" providerId="ADAL" clId="{6DD954C1-ADFC-454A-A8CB-C9D740D64473}" dt="2025-01-15T16:46:57.676" v="78" actId="164"/>
          <ac:cxnSpMkLst>
            <pc:docMk/>
            <pc:sldMk cId="0" sldId="266"/>
            <ac:cxnSpMk id="162" creationId="{59DD3D41-2683-5468-C844-1D188256F525}"/>
          </ac:cxnSpMkLst>
        </pc:cxnChg>
        <pc:cxnChg chg="mod">
          <ac:chgData name="Jairo David Chia Bejarano" userId="02d5968d-9208-4ced-9ee2-4ab52902e802" providerId="ADAL" clId="{6DD954C1-ADFC-454A-A8CB-C9D740D64473}" dt="2025-01-15T16:46:57.676" v="78" actId="164"/>
          <ac:cxnSpMkLst>
            <pc:docMk/>
            <pc:sldMk cId="0" sldId="266"/>
            <ac:cxnSpMk id="163" creationId="{8840FB96-ADF1-9120-3F02-9FDD8784491F}"/>
          </ac:cxnSpMkLst>
        </pc:cxnChg>
        <pc:cxnChg chg="mod">
          <ac:chgData name="Jairo David Chia Bejarano" userId="02d5968d-9208-4ced-9ee2-4ab52902e802" providerId="ADAL" clId="{6DD954C1-ADFC-454A-A8CB-C9D740D64473}" dt="2025-01-15T16:47:56.670" v="81" actId="164"/>
          <ac:cxnSpMkLst>
            <pc:docMk/>
            <pc:sldMk cId="0" sldId="266"/>
            <ac:cxnSpMk id="164" creationId="{04F96236-0B4D-B611-5EDC-33C7754656CE}"/>
          </ac:cxnSpMkLst>
        </pc:cxnChg>
        <pc:cxnChg chg="mod">
          <ac:chgData name="Jairo David Chia Bejarano" userId="02d5968d-9208-4ced-9ee2-4ab52902e802" providerId="ADAL" clId="{6DD954C1-ADFC-454A-A8CB-C9D740D64473}" dt="2025-01-15T16:47:56.670" v="81" actId="164"/>
          <ac:cxnSpMkLst>
            <pc:docMk/>
            <pc:sldMk cId="0" sldId="266"/>
            <ac:cxnSpMk id="165" creationId="{9E04BEAA-2E08-2DBC-87CE-EADCBEA443C6}"/>
          </ac:cxnSpMkLst>
        </pc:cxnChg>
        <pc:cxnChg chg="mod">
          <ac:chgData name="Jairo David Chia Bejarano" userId="02d5968d-9208-4ced-9ee2-4ab52902e802" providerId="ADAL" clId="{6DD954C1-ADFC-454A-A8CB-C9D740D64473}" dt="2025-01-15T16:48:01.666" v="82" actId="164"/>
          <ac:cxnSpMkLst>
            <pc:docMk/>
            <pc:sldMk cId="0" sldId="266"/>
            <ac:cxnSpMk id="166" creationId="{C70EC2A7-B8CD-C1B5-8CBF-9CE50B897038}"/>
          </ac:cxnSpMkLst>
        </pc:cxnChg>
        <pc:cxnChg chg="mod">
          <ac:chgData name="Jairo David Chia Bejarano" userId="02d5968d-9208-4ced-9ee2-4ab52902e802" providerId="ADAL" clId="{6DD954C1-ADFC-454A-A8CB-C9D740D64473}" dt="2025-01-15T16:48:01.666" v="82" actId="164"/>
          <ac:cxnSpMkLst>
            <pc:docMk/>
            <pc:sldMk cId="0" sldId="266"/>
            <ac:cxnSpMk id="167" creationId="{CC0038B3-ECC9-E0AC-95D7-40441C09FB3F}"/>
          </ac:cxnSpMkLst>
        </pc:cxnChg>
        <pc:cxnChg chg="mod">
          <ac:chgData name="Jairo David Chia Bejarano" userId="02d5968d-9208-4ced-9ee2-4ab52902e802" providerId="ADAL" clId="{6DD954C1-ADFC-454A-A8CB-C9D740D64473}" dt="2025-01-15T16:48:09.011" v="83" actId="164"/>
          <ac:cxnSpMkLst>
            <pc:docMk/>
            <pc:sldMk cId="0" sldId="266"/>
            <ac:cxnSpMk id="168" creationId="{CCE1F973-ADA9-DB2E-94FE-36BBD06E586A}"/>
          </ac:cxnSpMkLst>
        </pc:cxnChg>
        <pc:cxnChg chg="mod">
          <ac:chgData name="Jairo David Chia Bejarano" userId="02d5968d-9208-4ced-9ee2-4ab52902e802" providerId="ADAL" clId="{6DD954C1-ADFC-454A-A8CB-C9D740D64473}" dt="2025-01-15T16:48:09.011" v="83" actId="164"/>
          <ac:cxnSpMkLst>
            <pc:docMk/>
            <pc:sldMk cId="0" sldId="266"/>
            <ac:cxnSpMk id="169" creationId="{D489C5BC-7BF3-7492-E3BE-89FF283ADC38}"/>
          </ac:cxnSpMkLst>
        </pc:cxnChg>
        <pc:cxnChg chg="mod">
          <ac:chgData name="Jairo David Chia Bejarano" userId="02d5968d-9208-4ced-9ee2-4ab52902e802" providerId="ADAL" clId="{6DD954C1-ADFC-454A-A8CB-C9D740D64473}" dt="2025-01-15T16:48:30.172" v="86" actId="164"/>
          <ac:cxnSpMkLst>
            <pc:docMk/>
            <pc:sldMk cId="0" sldId="266"/>
            <ac:cxnSpMk id="170" creationId="{E563B9F4-B5EE-E229-949D-C55BB9DB4719}"/>
          </ac:cxnSpMkLst>
        </pc:cxnChg>
        <pc:cxnChg chg="mod">
          <ac:chgData name="Jairo David Chia Bejarano" userId="02d5968d-9208-4ced-9ee2-4ab52902e802" providerId="ADAL" clId="{6DD954C1-ADFC-454A-A8CB-C9D740D64473}" dt="2025-01-15T16:48:30.172" v="86" actId="164"/>
          <ac:cxnSpMkLst>
            <pc:docMk/>
            <pc:sldMk cId="0" sldId="266"/>
            <ac:cxnSpMk id="171" creationId="{11CC4F78-044B-2E67-B47E-478306229C8C}"/>
          </ac:cxnSpMkLst>
        </pc:cxnChg>
        <pc:cxnChg chg="mod">
          <ac:chgData name="Jairo David Chia Bejarano" userId="02d5968d-9208-4ced-9ee2-4ab52902e802" providerId="ADAL" clId="{6DD954C1-ADFC-454A-A8CB-C9D740D64473}" dt="2025-01-15T16:48:30.172" v="86" actId="164"/>
          <ac:cxnSpMkLst>
            <pc:docMk/>
            <pc:sldMk cId="0" sldId="266"/>
            <ac:cxnSpMk id="172" creationId="{6E57000E-DF1F-16D8-3918-9891641C97C4}"/>
          </ac:cxnSpMkLst>
        </pc:cxnChg>
        <pc:cxnChg chg="mod">
          <ac:chgData name="Jairo David Chia Bejarano" userId="02d5968d-9208-4ced-9ee2-4ab52902e802" providerId="ADAL" clId="{6DD954C1-ADFC-454A-A8CB-C9D740D64473}" dt="2025-01-15T16:48:35.887" v="87" actId="164"/>
          <ac:cxnSpMkLst>
            <pc:docMk/>
            <pc:sldMk cId="0" sldId="266"/>
            <ac:cxnSpMk id="173" creationId="{6892D209-B4C0-C0F1-2FDA-C95B25124E4E}"/>
          </ac:cxnSpMkLst>
        </pc:cxnChg>
        <pc:cxnChg chg="mod">
          <ac:chgData name="Jairo David Chia Bejarano" userId="02d5968d-9208-4ced-9ee2-4ab52902e802" providerId="ADAL" clId="{6DD954C1-ADFC-454A-A8CB-C9D740D64473}" dt="2025-01-15T16:48:35.887" v="87" actId="164"/>
          <ac:cxnSpMkLst>
            <pc:docMk/>
            <pc:sldMk cId="0" sldId="266"/>
            <ac:cxnSpMk id="174" creationId="{10B8C428-0FBE-C0EC-A640-023A00F8CB5D}"/>
          </ac:cxnSpMkLst>
        </pc:cxnChg>
        <pc:cxnChg chg="mod">
          <ac:chgData name="Jairo David Chia Bejarano" userId="02d5968d-9208-4ced-9ee2-4ab52902e802" providerId="ADAL" clId="{6DD954C1-ADFC-454A-A8CB-C9D740D64473}" dt="2025-01-15T16:48:35.887" v="87" actId="164"/>
          <ac:cxnSpMkLst>
            <pc:docMk/>
            <pc:sldMk cId="0" sldId="266"/>
            <ac:cxnSpMk id="175" creationId="{1885866B-2E64-C042-B43F-8B6549A33C19}"/>
          </ac:cxnSpMkLst>
        </pc:cxnChg>
        <pc:cxnChg chg="mod">
          <ac:chgData name="Jairo David Chia Bejarano" userId="02d5968d-9208-4ced-9ee2-4ab52902e802" providerId="ADAL" clId="{6DD954C1-ADFC-454A-A8CB-C9D740D64473}" dt="2025-01-15T16:48:44.628" v="88" actId="164"/>
          <ac:cxnSpMkLst>
            <pc:docMk/>
            <pc:sldMk cId="0" sldId="266"/>
            <ac:cxnSpMk id="176" creationId="{0AD78E5E-1841-CF61-A64E-C8F0A89D1747}"/>
          </ac:cxnSpMkLst>
        </pc:cxnChg>
        <pc:cxnChg chg="mod">
          <ac:chgData name="Jairo David Chia Bejarano" userId="02d5968d-9208-4ced-9ee2-4ab52902e802" providerId="ADAL" clId="{6DD954C1-ADFC-454A-A8CB-C9D740D64473}" dt="2025-01-15T16:48:44.628" v="88" actId="164"/>
          <ac:cxnSpMkLst>
            <pc:docMk/>
            <pc:sldMk cId="0" sldId="266"/>
            <ac:cxnSpMk id="177" creationId="{F8214AFA-19B4-04BA-2A24-5C5B1D8A0ACE}"/>
          </ac:cxnSpMkLst>
        </pc:cxnChg>
        <pc:cxnChg chg="mod">
          <ac:chgData name="Jairo David Chia Bejarano" userId="02d5968d-9208-4ced-9ee2-4ab52902e802" providerId="ADAL" clId="{6DD954C1-ADFC-454A-A8CB-C9D740D64473}" dt="2025-01-15T16:48:44.628" v="88" actId="164"/>
          <ac:cxnSpMkLst>
            <pc:docMk/>
            <pc:sldMk cId="0" sldId="266"/>
            <ac:cxnSpMk id="178" creationId="{39E9555D-A91B-BBFB-9ABB-0541FBFA1A0D}"/>
          </ac:cxnSpMkLst>
        </pc:cxnChg>
        <pc:cxnChg chg="mod">
          <ac:chgData name="Jairo David Chia Bejarano" userId="02d5968d-9208-4ced-9ee2-4ab52902e802" providerId="ADAL" clId="{6DD954C1-ADFC-454A-A8CB-C9D740D64473}" dt="2025-01-15T16:29:27.339" v="58" actId="165"/>
          <ac:cxnSpMkLst>
            <pc:docMk/>
            <pc:sldMk cId="0" sldId="266"/>
            <ac:cxnSpMk id="179" creationId="{1A90F5D9-EE98-E90D-BE0B-92BC8F918A10}"/>
          </ac:cxnSpMkLst>
        </pc:cxnChg>
        <pc:cxnChg chg="mod">
          <ac:chgData name="Jairo David Chia Bejarano" userId="02d5968d-9208-4ced-9ee2-4ab52902e802" providerId="ADAL" clId="{6DD954C1-ADFC-454A-A8CB-C9D740D64473}" dt="2025-01-15T16:29:27.339" v="58" actId="165"/>
          <ac:cxnSpMkLst>
            <pc:docMk/>
            <pc:sldMk cId="0" sldId="266"/>
            <ac:cxnSpMk id="180" creationId="{C8063B4B-3A1A-48B3-2F34-D078E84B3175}"/>
          </ac:cxnSpMkLst>
        </pc:cxnChg>
        <pc:cxnChg chg="mod">
          <ac:chgData name="Jairo David Chia Bejarano" userId="02d5968d-9208-4ced-9ee2-4ab52902e802" providerId="ADAL" clId="{6DD954C1-ADFC-454A-A8CB-C9D740D64473}" dt="2025-01-15T16:29:27.339" v="58" actId="165"/>
          <ac:cxnSpMkLst>
            <pc:docMk/>
            <pc:sldMk cId="0" sldId="266"/>
            <ac:cxnSpMk id="181" creationId="{D3B81439-BECD-F80A-C7F7-10A942BE41FD}"/>
          </ac:cxnSpMkLst>
        </pc:cxnChg>
        <pc:cxnChg chg="mod">
          <ac:chgData name="Jairo David Chia Bejarano" userId="02d5968d-9208-4ced-9ee2-4ab52902e802" providerId="ADAL" clId="{6DD954C1-ADFC-454A-A8CB-C9D740D64473}" dt="2025-01-15T16:29:27.339" v="58" actId="165"/>
          <ac:cxnSpMkLst>
            <pc:docMk/>
            <pc:sldMk cId="0" sldId="266"/>
            <ac:cxnSpMk id="182" creationId="{D57D5481-8115-021E-72F0-F50F97CE5EFB}"/>
          </ac:cxnSpMkLst>
        </pc:cxnChg>
        <pc:cxnChg chg="mod">
          <ac:chgData name="Jairo David Chia Bejarano" userId="02d5968d-9208-4ced-9ee2-4ab52902e802" providerId="ADAL" clId="{6DD954C1-ADFC-454A-A8CB-C9D740D64473}" dt="2025-01-15T16:29:27.339" v="58" actId="165"/>
          <ac:cxnSpMkLst>
            <pc:docMk/>
            <pc:sldMk cId="0" sldId="266"/>
            <ac:cxnSpMk id="183" creationId="{0467F1F3-1B62-320D-7202-E487D35C6BFF}"/>
          </ac:cxnSpMkLst>
        </pc:cxnChg>
        <pc:cxnChg chg="mod">
          <ac:chgData name="Jairo David Chia Bejarano" userId="02d5968d-9208-4ced-9ee2-4ab52902e802" providerId="ADAL" clId="{6DD954C1-ADFC-454A-A8CB-C9D740D64473}" dt="2025-01-15T16:29:27.339" v="58" actId="165"/>
          <ac:cxnSpMkLst>
            <pc:docMk/>
            <pc:sldMk cId="0" sldId="266"/>
            <ac:cxnSpMk id="184" creationId="{1270EF88-0143-EC3B-57B5-5352B8B1773F}"/>
          </ac:cxnSpMkLst>
        </pc:cxnChg>
        <pc:cxnChg chg="mod">
          <ac:chgData name="Jairo David Chia Bejarano" userId="02d5968d-9208-4ced-9ee2-4ab52902e802" providerId="ADAL" clId="{6DD954C1-ADFC-454A-A8CB-C9D740D64473}" dt="2025-01-15T16:29:27.339" v="58" actId="165"/>
          <ac:cxnSpMkLst>
            <pc:docMk/>
            <pc:sldMk cId="0" sldId="266"/>
            <ac:cxnSpMk id="326" creationId="{C5B63D05-CC1A-1722-FC01-D79FC475D34B}"/>
          </ac:cxnSpMkLst>
        </pc:cxnChg>
        <pc:cxnChg chg="mod">
          <ac:chgData name="Jairo David Chia Bejarano" userId="02d5968d-9208-4ced-9ee2-4ab52902e802" providerId="ADAL" clId="{6DD954C1-ADFC-454A-A8CB-C9D740D64473}" dt="2025-01-15T16:29:27.339" v="58" actId="165"/>
          <ac:cxnSpMkLst>
            <pc:docMk/>
            <pc:sldMk cId="0" sldId="266"/>
            <ac:cxnSpMk id="327" creationId="{966D8103-7CB3-A08A-3B66-CB2C6FAB4AAD}"/>
          </ac:cxnSpMkLst>
        </pc:cxnChg>
        <pc:cxnChg chg="mod">
          <ac:chgData name="Jairo David Chia Bejarano" userId="02d5968d-9208-4ced-9ee2-4ab52902e802" providerId="ADAL" clId="{6DD954C1-ADFC-454A-A8CB-C9D740D64473}" dt="2025-01-15T16:29:27.339" v="58" actId="165"/>
          <ac:cxnSpMkLst>
            <pc:docMk/>
            <pc:sldMk cId="0" sldId="266"/>
            <ac:cxnSpMk id="328" creationId="{CCD91345-C8FD-62B9-5E0A-7D8FDACA68E9}"/>
          </ac:cxnSpMkLst>
        </pc:cxnChg>
        <pc:cxnChg chg="mod">
          <ac:chgData name="Jairo David Chia Bejarano" userId="02d5968d-9208-4ced-9ee2-4ab52902e802" providerId="ADAL" clId="{6DD954C1-ADFC-454A-A8CB-C9D740D64473}" dt="2025-01-15T16:29:27.339" v="58" actId="165"/>
          <ac:cxnSpMkLst>
            <pc:docMk/>
            <pc:sldMk cId="0" sldId="266"/>
            <ac:cxnSpMk id="329" creationId="{55D96AE5-87C3-051D-7590-640AC441591F}"/>
          </ac:cxnSpMkLst>
        </pc:cxnChg>
        <pc:cxnChg chg="mod">
          <ac:chgData name="Jairo David Chia Bejarano" userId="02d5968d-9208-4ced-9ee2-4ab52902e802" providerId="ADAL" clId="{6DD954C1-ADFC-454A-A8CB-C9D740D64473}" dt="2025-01-15T16:29:27.339" v="58" actId="165"/>
          <ac:cxnSpMkLst>
            <pc:docMk/>
            <pc:sldMk cId="0" sldId="266"/>
            <ac:cxnSpMk id="330" creationId="{085150C8-40F8-A56F-B0A0-5FC9A0E0F459}"/>
          </ac:cxnSpMkLst>
        </pc:cxnChg>
        <pc:cxnChg chg="mod">
          <ac:chgData name="Jairo David Chia Bejarano" userId="02d5968d-9208-4ced-9ee2-4ab52902e802" providerId="ADAL" clId="{6DD954C1-ADFC-454A-A8CB-C9D740D64473}" dt="2025-01-15T16:29:27.339" v="58" actId="165"/>
          <ac:cxnSpMkLst>
            <pc:docMk/>
            <pc:sldMk cId="0" sldId="266"/>
            <ac:cxnSpMk id="331" creationId="{6E3CD473-F192-09E6-C013-072CB2385E66}"/>
          </ac:cxnSpMkLst>
        </pc:cxnChg>
        <pc:cxnChg chg="mod">
          <ac:chgData name="Jairo David Chia Bejarano" userId="02d5968d-9208-4ced-9ee2-4ab52902e802" providerId="ADAL" clId="{6DD954C1-ADFC-454A-A8CB-C9D740D64473}" dt="2025-01-15T16:29:27.339" v="58" actId="165"/>
          <ac:cxnSpMkLst>
            <pc:docMk/>
            <pc:sldMk cId="0" sldId="266"/>
            <ac:cxnSpMk id="332" creationId="{EF10B667-13EE-4AA6-CBCE-419F8A0CA2CB}"/>
          </ac:cxnSpMkLst>
        </pc:cxnChg>
        <pc:cxnChg chg="mod">
          <ac:chgData name="Jairo David Chia Bejarano" userId="02d5968d-9208-4ced-9ee2-4ab52902e802" providerId="ADAL" clId="{6DD954C1-ADFC-454A-A8CB-C9D740D64473}" dt="2025-01-15T16:29:27.339" v="58" actId="165"/>
          <ac:cxnSpMkLst>
            <pc:docMk/>
            <pc:sldMk cId="0" sldId="266"/>
            <ac:cxnSpMk id="333" creationId="{A41808FE-BF87-265A-7F87-7E90B578D2F5}"/>
          </ac:cxnSpMkLst>
        </pc:cxnChg>
        <pc:cxnChg chg="mod">
          <ac:chgData name="Jairo David Chia Bejarano" userId="02d5968d-9208-4ced-9ee2-4ab52902e802" providerId="ADAL" clId="{6DD954C1-ADFC-454A-A8CB-C9D740D64473}" dt="2025-01-15T16:29:27.339" v="58" actId="165"/>
          <ac:cxnSpMkLst>
            <pc:docMk/>
            <pc:sldMk cId="0" sldId="266"/>
            <ac:cxnSpMk id="334" creationId="{18B580C3-5D0F-8F45-6E46-54C8BB4C434F}"/>
          </ac:cxnSpMkLst>
        </pc:cxnChg>
        <pc:cxnChg chg="mod">
          <ac:chgData name="Jairo David Chia Bejarano" userId="02d5968d-9208-4ced-9ee2-4ab52902e802" providerId="ADAL" clId="{6DD954C1-ADFC-454A-A8CB-C9D740D64473}" dt="2025-01-15T16:29:27.339" v="58" actId="165"/>
          <ac:cxnSpMkLst>
            <pc:docMk/>
            <pc:sldMk cId="0" sldId="266"/>
            <ac:cxnSpMk id="335" creationId="{7C8DA84A-F95D-DF05-F1F7-902C61474BF4}"/>
          </ac:cxnSpMkLst>
        </pc:cxnChg>
        <pc:cxnChg chg="mod">
          <ac:chgData name="Jairo David Chia Bejarano" userId="02d5968d-9208-4ced-9ee2-4ab52902e802" providerId="ADAL" clId="{6DD954C1-ADFC-454A-A8CB-C9D740D64473}" dt="2025-01-15T16:29:27.339" v="58" actId="165"/>
          <ac:cxnSpMkLst>
            <pc:docMk/>
            <pc:sldMk cId="0" sldId="266"/>
            <ac:cxnSpMk id="336" creationId="{42FAC3E8-3DA6-0C24-F182-1543D04940CC}"/>
          </ac:cxnSpMkLst>
        </pc:cxnChg>
        <pc:cxnChg chg="mod">
          <ac:chgData name="Jairo David Chia Bejarano" userId="02d5968d-9208-4ced-9ee2-4ab52902e802" providerId="ADAL" clId="{6DD954C1-ADFC-454A-A8CB-C9D740D64473}" dt="2025-01-15T16:29:27.339" v="58" actId="165"/>
          <ac:cxnSpMkLst>
            <pc:docMk/>
            <pc:sldMk cId="0" sldId="266"/>
            <ac:cxnSpMk id="337" creationId="{7510B6D0-4C89-53DA-85E6-BF1E9AA4B124}"/>
          </ac:cxnSpMkLst>
        </pc:cxnChg>
        <pc:cxnChg chg="mod">
          <ac:chgData name="Jairo David Chia Bejarano" userId="02d5968d-9208-4ced-9ee2-4ab52902e802" providerId="ADAL" clId="{6DD954C1-ADFC-454A-A8CB-C9D740D64473}" dt="2025-01-15T16:29:27.339" v="58" actId="165"/>
          <ac:cxnSpMkLst>
            <pc:docMk/>
            <pc:sldMk cId="0" sldId="266"/>
            <ac:cxnSpMk id="338" creationId="{184EEFC9-A821-CDC2-D650-8D64CC7BAD00}"/>
          </ac:cxnSpMkLst>
        </pc:cxnChg>
        <pc:cxnChg chg="mod">
          <ac:chgData name="Jairo David Chia Bejarano" userId="02d5968d-9208-4ced-9ee2-4ab52902e802" providerId="ADAL" clId="{6DD954C1-ADFC-454A-A8CB-C9D740D64473}" dt="2025-01-15T16:27:02.689" v="45" actId="164"/>
          <ac:cxnSpMkLst>
            <pc:docMk/>
            <pc:sldMk cId="0" sldId="266"/>
            <ac:cxnSpMk id="339" creationId="{90C3F196-95C3-12DF-17AB-A1123BCA8B8B}"/>
          </ac:cxnSpMkLst>
        </pc:cxnChg>
        <pc:cxnChg chg="mod">
          <ac:chgData name="Jairo David Chia Bejarano" userId="02d5968d-9208-4ced-9ee2-4ab52902e802" providerId="ADAL" clId="{6DD954C1-ADFC-454A-A8CB-C9D740D64473}" dt="2025-01-15T16:27:02.689" v="45" actId="164"/>
          <ac:cxnSpMkLst>
            <pc:docMk/>
            <pc:sldMk cId="0" sldId="266"/>
            <ac:cxnSpMk id="340" creationId="{ED9D08D4-FC70-D096-9E27-01EAD3990D4A}"/>
          </ac:cxnSpMkLst>
        </pc:cxnChg>
        <pc:cxnChg chg="mod">
          <ac:chgData name="Jairo David Chia Bejarano" userId="02d5968d-9208-4ced-9ee2-4ab52902e802" providerId="ADAL" clId="{6DD954C1-ADFC-454A-A8CB-C9D740D64473}" dt="2025-01-15T16:27:02.689" v="45" actId="164"/>
          <ac:cxnSpMkLst>
            <pc:docMk/>
            <pc:sldMk cId="0" sldId="266"/>
            <ac:cxnSpMk id="341" creationId="{87955768-5C87-8005-A911-3F59682E5FEE}"/>
          </ac:cxnSpMkLst>
        </pc:cxnChg>
        <pc:cxnChg chg="mod">
          <ac:chgData name="Jairo David Chia Bejarano" userId="02d5968d-9208-4ced-9ee2-4ab52902e802" providerId="ADAL" clId="{6DD954C1-ADFC-454A-A8CB-C9D740D64473}" dt="2025-01-15T16:27:02.689" v="45" actId="164"/>
          <ac:cxnSpMkLst>
            <pc:docMk/>
            <pc:sldMk cId="0" sldId="266"/>
            <ac:cxnSpMk id="342" creationId="{E16AB738-5D4A-78E3-E7E2-CDD9662C3F3E}"/>
          </ac:cxnSpMkLst>
        </pc:cxnChg>
        <pc:cxnChg chg="mod">
          <ac:chgData name="Jairo David Chia Bejarano" userId="02d5968d-9208-4ced-9ee2-4ab52902e802" providerId="ADAL" clId="{6DD954C1-ADFC-454A-A8CB-C9D740D64473}" dt="2025-01-15T16:27:02.689" v="45" actId="164"/>
          <ac:cxnSpMkLst>
            <pc:docMk/>
            <pc:sldMk cId="0" sldId="266"/>
            <ac:cxnSpMk id="343" creationId="{D28A8E22-9262-EF7A-1F6F-1B44C00EBF86}"/>
          </ac:cxnSpMkLst>
        </pc:cxnChg>
        <pc:cxnChg chg="mod">
          <ac:chgData name="Jairo David Chia Bejarano" userId="02d5968d-9208-4ced-9ee2-4ab52902e802" providerId="ADAL" clId="{6DD954C1-ADFC-454A-A8CB-C9D740D64473}" dt="2025-01-15T16:27:02.689" v="45" actId="164"/>
          <ac:cxnSpMkLst>
            <pc:docMk/>
            <pc:sldMk cId="0" sldId="266"/>
            <ac:cxnSpMk id="344" creationId="{3FFA4AFB-2C38-1350-4280-A7EE1C927796}"/>
          </ac:cxnSpMkLst>
        </pc:cxnChg>
      </pc:sldChg>
      <pc:sldChg chg="addSp delSp modSp mod modAnim">
        <pc:chgData name="Jairo David Chia Bejarano" userId="02d5968d-9208-4ced-9ee2-4ab52902e802" providerId="ADAL" clId="{6DD954C1-ADFC-454A-A8CB-C9D740D64473}" dt="2025-01-15T21:13:10.439" v="852" actId="20577"/>
        <pc:sldMkLst>
          <pc:docMk/>
          <pc:sldMk cId="0" sldId="268"/>
        </pc:sldMkLst>
        <pc:spChg chg="mod">
          <ac:chgData name="Jairo David Chia Bejarano" userId="02d5968d-9208-4ced-9ee2-4ab52902e802" providerId="ADAL" clId="{6DD954C1-ADFC-454A-A8CB-C9D740D64473}" dt="2025-01-15T18:06:03.300" v="375"/>
          <ac:spMkLst>
            <pc:docMk/>
            <pc:sldMk cId="0" sldId="268"/>
            <ac:spMk id="3" creationId="{907EBA7B-B925-3C6D-7BBE-2449772A6C96}"/>
          </ac:spMkLst>
        </pc:spChg>
        <pc:spChg chg="mod">
          <ac:chgData name="Jairo David Chia Bejarano" userId="02d5968d-9208-4ced-9ee2-4ab52902e802" providerId="ADAL" clId="{6DD954C1-ADFC-454A-A8CB-C9D740D64473}" dt="2025-01-15T18:06:03.300" v="375"/>
          <ac:spMkLst>
            <pc:docMk/>
            <pc:sldMk cId="0" sldId="268"/>
            <ac:spMk id="4" creationId="{8BCB20F1-0963-A186-390B-844F5B9C4882}"/>
          </ac:spMkLst>
        </pc:spChg>
        <pc:spChg chg="mod">
          <ac:chgData name="Jairo David Chia Bejarano" userId="02d5968d-9208-4ced-9ee2-4ab52902e802" providerId="ADAL" clId="{6DD954C1-ADFC-454A-A8CB-C9D740D64473}" dt="2025-01-15T18:06:14.488" v="378" actId="403"/>
          <ac:spMkLst>
            <pc:docMk/>
            <pc:sldMk cId="0" sldId="268"/>
            <ac:spMk id="5" creationId="{59285EB5-A9F0-8111-3A60-31BFDFE834FE}"/>
          </ac:spMkLst>
        </pc:spChg>
        <pc:spChg chg="mod">
          <ac:chgData name="Jairo David Chia Bejarano" userId="02d5968d-9208-4ced-9ee2-4ab52902e802" providerId="ADAL" clId="{6DD954C1-ADFC-454A-A8CB-C9D740D64473}" dt="2025-01-15T18:09:33.267" v="381" actId="404"/>
          <ac:spMkLst>
            <pc:docMk/>
            <pc:sldMk cId="0" sldId="268"/>
            <ac:spMk id="6" creationId="{3E5259AE-2CDD-DE70-00AD-9B5BF4CE5C5A}"/>
          </ac:spMkLst>
        </pc:spChg>
        <pc:spChg chg="mod">
          <ac:chgData name="Jairo David Chia Bejarano" userId="02d5968d-9208-4ced-9ee2-4ab52902e802" providerId="ADAL" clId="{6DD954C1-ADFC-454A-A8CB-C9D740D64473}" dt="2025-01-15T18:06:03.300" v="375"/>
          <ac:spMkLst>
            <pc:docMk/>
            <pc:sldMk cId="0" sldId="268"/>
            <ac:spMk id="7" creationId="{B05B066A-902A-89D8-0B07-B28E4567F3E6}"/>
          </ac:spMkLst>
        </pc:spChg>
        <pc:spChg chg="mod">
          <ac:chgData name="Jairo David Chia Bejarano" userId="02d5968d-9208-4ced-9ee2-4ab52902e802" providerId="ADAL" clId="{6DD954C1-ADFC-454A-A8CB-C9D740D64473}" dt="2025-01-15T16:56:51.514" v="95" actId="164"/>
          <ac:spMkLst>
            <pc:docMk/>
            <pc:sldMk cId="0" sldId="268"/>
            <ac:spMk id="9" creationId="{3BF2C704-4767-E742-37A1-47A1B6D05BB8}"/>
          </ac:spMkLst>
        </pc:spChg>
        <pc:spChg chg="mod">
          <ac:chgData name="Jairo David Chia Bejarano" userId="02d5968d-9208-4ced-9ee2-4ab52902e802" providerId="ADAL" clId="{6DD954C1-ADFC-454A-A8CB-C9D740D64473}" dt="2025-01-15T16:56:51.514" v="95" actId="164"/>
          <ac:spMkLst>
            <pc:docMk/>
            <pc:sldMk cId="0" sldId="268"/>
            <ac:spMk id="10" creationId="{46603BC2-3E06-935F-E239-0EA23234F6B9}"/>
          </ac:spMkLst>
        </pc:spChg>
        <pc:spChg chg="mod">
          <ac:chgData name="Jairo David Chia Bejarano" userId="02d5968d-9208-4ced-9ee2-4ab52902e802" providerId="ADAL" clId="{6DD954C1-ADFC-454A-A8CB-C9D740D64473}" dt="2025-01-15T16:57:17.412" v="98" actId="164"/>
          <ac:spMkLst>
            <pc:docMk/>
            <pc:sldMk cId="0" sldId="268"/>
            <ac:spMk id="17" creationId="{BCDACC3D-9A00-1F9B-9826-84EB0E8967C8}"/>
          </ac:spMkLst>
        </pc:spChg>
        <pc:spChg chg="mod">
          <ac:chgData name="Jairo David Chia Bejarano" userId="02d5968d-9208-4ced-9ee2-4ab52902e802" providerId="ADAL" clId="{6DD954C1-ADFC-454A-A8CB-C9D740D64473}" dt="2025-01-15T16:57:28.852" v="101" actId="164"/>
          <ac:spMkLst>
            <pc:docMk/>
            <pc:sldMk cId="0" sldId="268"/>
            <ac:spMk id="18" creationId="{557F110C-74FF-6685-38C8-85D144EFA764}"/>
          </ac:spMkLst>
        </pc:spChg>
        <pc:spChg chg="mod">
          <ac:chgData name="Jairo David Chia Bejarano" userId="02d5968d-9208-4ced-9ee2-4ab52902e802" providerId="ADAL" clId="{6DD954C1-ADFC-454A-A8CB-C9D740D64473}" dt="2025-01-15T16:57:28.852" v="101" actId="164"/>
          <ac:spMkLst>
            <pc:docMk/>
            <pc:sldMk cId="0" sldId="268"/>
            <ac:spMk id="19" creationId="{AB4E0BE5-79E5-D4D4-6694-D3765BAD5EF5}"/>
          </ac:spMkLst>
        </pc:spChg>
        <pc:spChg chg="mod">
          <ac:chgData name="Jairo David Chia Bejarano" userId="02d5968d-9208-4ced-9ee2-4ab52902e802" providerId="ADAL" clId="{6DD954C1-ADFC-454A-A8CB-C9D740D64473}" dt="2025-01-15T16:57:28.852" v="101" actId="164"/>
          <ac:spMkLst>
            <pc:docMk/>
            <pc:sldMk cId="0" sldId="268"/>
            <ac:spMk id="23" creationId="{574E1351-DA0C-3431-EC44-CEA0B0DADC72}"/>
          </ac:spMkLst>
        </pc:spChg>
        <pc:spChg chg="mod">
          <ac:chgData name="Jairo David Chia Bejarano" userId="02d5968d-9208-4ced-9ee2-4ab52902e802" providerId="ADAL" clId="{6DD954C1-ADFC-454A-A8CB-C9D740D64473}" dt="2025-01-15T18:06:03.300" v="375"/>
          <ac:spMkLst>
            <pc:docMk/>
            <pc:sldMk cId="0" sldId="268"/>
            <ac:spMk id="24" creationId="{8A9153F3-7BD6-D419-6990-E0DA4A7DB9C9}"/>
          </ac:spMkLst>
        </pc:spChg>
        <pc:spChg chg="mod">
          <ac:chgData name="Jairo David Chia Bejarano" userId="02d5968d-9208-4ced-9ee2-4ab52902e802" providerId="ADAL" clId="{6DD954C1-ADFC-454A-A8CB-C9D740D64473}" dt="2025-01-15T18:06:03.300" v="375"/>
          <ac:spMkLst>
            <pc:docMk/>
            <pc:sldMk cId="0" sldId="268"/>
            <ac:spMk id="25" creationId="{6B65DD8B-9CAC-46AB-13DF-DFA45476B85A}"/>
          </ac:spMkLst>
        </pc:spChg>
        <pc:spChg chg="mod">
          <ac:chgData name="Jairo David Chia Bejarano" userId="02d5968d-9208-4ced-9ee2-4ab52902e802" providerId="ADAL" clId="{6DD954C1-ADFC-454A-A8CB-C9D740D64473}" dt="2025-01-15T18:06:03.300" v="375"/>
          <ac:spMkLst>
            <pc:docMk/>
            <pc:sldMk cId="0" sldId="268"/>
            <ac:spMk id="29" creationId="{66CB07E6-CE20-B4E1-68E0-873857CEC9E3}"/>
          </ac:spMkLst>
        </pc:spChg>
        <pc:spChg chg="mod">
          <ac:chgData name="Jairo David Chia Bejarano" userId="02d5968d-9208-4ced-9ee2-4ab52902e802" providerId="ADAL" clId="{6DD954C1-ADFC-454A-A8CB-C9D740D64473}" dt="2025-01-15T18:06:03.300" v="375"/>
          <ac:spMkLst>
            <pc:docMk/>
            <pc:sldMk cId="0" sldId="268"/>
            <ac:spMk id="31" creationId="{830CD220-37E9-629E-0F8D-C43A0116CE47}"/>
          </ac:spMkLst>
        </pc:spChg>
        <pc:spChg chg="mod">
          <ac:chgData name="Jairo David Chia Bejarano" userId="02d5968d-9208-4ced-9ee2-4ab52902e802" providerId="ADAL" clId="{6DD954C1-ADFC-454A-A8CB-C9D740D64473}" dt="2025-01-15T18:06:03.300" v="375"/>
          <ac:spMkLst>
            <pc:docMk/>
            <pc:sldMk cId="0" sldId="268"/>
            <ac:spMk id="32" creationId="{E496C8F7-7DC4-FD94-C4D4-52B15CDA4611}"/>
          </ac:spMkLst>
        </pc:spChg>
        <pc:spChg chg="mod">
          <ac:chgData name="Jairo David Chia Bejarano" userId="02d5968d-9208-4ced-9ee2-4ab52902e802" providerId="ADAL" clId="{6DD954C1-ADFC-454A-A8CB-C9D740D64473}" dt="2025-01-15T18:06:03.300" v="375"/>
          <ac:spMkLst>
            <pc:docMk/>
            <pc:sldMk cId="0" sldId="268"/>
            <ac:spMk id="33" creationId="{6B43C9A2-9A50-4C95-86CD-3612BDE6E0C7}"/>
          </ac:spMkLst>
        </pc:spChg>
        <pc:spChg chg="mod">
          <ac:chgData name="Jairo David Chia Bejarano" userId="02d5968d-9208-4ced-9ee2-4ab52902e802" providerId="ADAL" clId="{6DD954C1-ADFC-454A-A8CB-C9D740D64473}" dt="2025-01-15T18:06:03.300" v="375"/>
          <ac:spMkLst>
            <pc:docMk/>
            <pc:sldMk cId="0" sldId="268"/>
            <ac:spMk id="34" creationId="{6FA020BF-6F79-B3C1-894B-58C15CB4A67D}"/>
          </ac:spMkLst>
        </pc:spChg>
        <pc:spChg chg="mod">
          <ac:chgData name="Jairo David Chia Bejarano" userId="02d5968d-9208-4ced-9ee2-4ab52902e802" providerId="ADAL" clId="{6DD954C1-ADFC-454A-A8CB-C9D740D64473}" dt="2025-01-15T17:00:15.849" v="112" actId="164"/>
          <ac:spMkLst>
            <pc:docMk/>
            <pc:sldMk cId="0" sldId="268"/>
            <ac:spMk id="35" creationId="{9A731C49-7744-EDB6-07B1-142180BC6610}"/>
          </ac:spMkLst>
        </pc:spChg>
        <pc:spChg chg="mod">
          <ac:chgData name="Jairo David Chia Bejarano" userId="02d5968d-9208-4ced-9ee2-4ab52902e802" providerId="ADAL" clId="{6DD954C1-ADFC-454A-A8CB-C9D740D64473}" dt="2025-01-15T18:06:03.300" v="375"/>
          <ac:spMkLst>
            <pc:docMk/>
            <pc:sldMk cId="0" sldId="268"/>
            <ac:spMk id="37" creationId="{24D4F4A0-40E6-31EA-045A-8509B8409458}"/>
          </ac:spMkLst>
        </pc:spChg>
        <pc:spChg chg="mod">
          <ac:chgData name="Jairo David Chia Bejarano" userId="02d5968d-9208-4ced-9ee2-4ab52902e802" providerId="ADAL" clId="{6DD954C1-ADFC-454A-A8CB-C9D740D64473}" dt="2025-01-15T18:06:03.300" v="375"/>
          <ac:spMkLst>
            <pc:docMk/>
            <pc:sldMk cId="0" sldId="268"/>
            <ac:spMk id="38" creationId="{5526A311-BB61-0BE9-31A4-B752933401AC}"/>
          </ac:spMkLst>
        </pc:spChg>
        <pc:spChg chg="mod">
          <ac:chgData name="Jairo David Chia Bejarano" userId="02d5968d-9208-4ced-9ee2-4ab52902e802" providerId="ADAL" clId="{6DD954C1-ADFC-454A-A8CB-C9D740D64473}" dt="2025-01-15T16:59:58.671" v="109" actId="164"/>
          <ac:spMkLst>
            <pc:docMk/>
            <pc:sldMk cId="0" sldId="268"/>
            <ac:spMk id="42" creationId="{6DB2E53C-6D40-987A-59C5-F92C863564D3}"/>
          </ac:spMkLst>
        </pc:spChg>
        <pc:spChg chg="mod">
          <ac:chgData name="Jairo David Chia Bejarano" userId="02d5968d-9208-4ced-9ee2-4ab52902e802" providerId="ADAL" clId="{6DD954C1-ADFC-454A-A8CB-C9D740D64473}" dt="2025-01-15T17:00:15.849" v="112" actId="164"/>
          <ac:spMkLst>
            <pc:docMk/>
            <pc:sldMk cId="0" sldId="268"/>
            <ac:spMk id="43" creationId="{6424130A-5BE4-D581-3C10-6086D65CA566}"/>
          </ac:spMkLst>
        </pc:spChg>
        <pc:spChg chg="mod">
          <ac:chgData name="Jairo David Chia Bejarano" userId="02d5968d-9208-4ced-9ee2-4ab52902e802" providerId="ADAL" clId="{6DD954C1-ADFC-454A-A8CB-C9D740D64473}" dt="2025-01-15T17:00:15.849" v="112" actId="164"/>
          <ac:spMkLst>
            <pc:docMk/>
            <pc:sldMk cId="0" sldId="268"/>
            <ac:spMk id="44" creationId="{E9D7412F-9DD9-FEA7-5749-C99268E25C01}"/>
          </ac:spMkLst>
        </pc:spChg>
        <pc:spChg chg="mod">
          <ac:chgData name="Jairo David Chia Bejarano" userId="02d5968d-9208-4ced-9ee2-4ab52902e802" providerId="ADAL" clId="{6DD954C1-ADFC-454A-A8CB-C9D740D64473}" dt="2025-01-15T16:59:58.671" v="109" actId="164"/>
          <ac:spMkLst>
            <pc:docMk/>
            <pc:sldMk cId="0" sldId="268"/>
            <ac:spMk id="45" creationId="{96393C48-8718-0E15-D17D-1D07F6FD9AD5}"/>
          </ac:spMkLst>
        </pc:spChg>
        <pc:spChg chg="mod">
          <ac:chgData name="Jairo David Chia Bejarano" userId="02d5968d-9208-4ced-9ee2-4ab52902e802" providerId="ADAL" clId="{6DD954C1-ADFC-454A-A8CB-C9D740D64473}" dt="2025-01-15T21:13:10.439" v="852" actId="20577"/>
          <ac:spMkLst>
            <pc:docMk/>
            <pc:sldMk cId="0" sldId="268"/>
            <ac:spMk id="54" creationId="{66508935-F59F-6F01-EE28-4644A40172AC}"/>
          </ac:spMkLst>
        </pc:spChg>
        <pc:spChg chg="mod">
          <ac:chgData name="Jairo David Chia Bejarano" userId="02d5968d-9208-4ced-9ee2-4ab52902e802" providerId="ADAL" clId="{6DD954C1-ADFC-454A-A8CB-C9D740D64473}" dt="2025-01-15T18:06:03.300" v="375"/>
          <ac:spMkLst>
            <pc:docMk/>
            <pc:sldMk cId="0" sldId="268"/>
            <ac:spMk id="356" creationId="{1B8B3815-4107-BC0B-5799-8C717CBF021C}"/>
          </ac:spMkLst>
        </pc:spChg>
        <pc:spChg chg="mod">
          <ac:chgData name="Jairo David Chia Bejarano" userId="02d5968d-9208-4ced-9ee2-4ab52902e802" providerId="ADAL" clId="{6DD954C1-ADFC-454A-A8CB-C9D740D64473}" dt="2025-01-15T18:06:03.300" v="375"/>
          <ac:spMkLst>
            <pc:docMk/>
            <pc:sldMk cId="0" sldId="268"/>
            <ac:spMk id="359" creationId="{A15A9C25-BF87-3C8D-8F41-C3C838084408}"/>
          </ac:spMkLst>
        </pc:spChg>
        <pc:spChg chg="mod">
          <ac:chgData name="Jairo David Chia Bejarano" userId="02d5968d-9208-4ced-9ee2-4ab52902e802" providerId="ADAL" clId="{6DD954C1-ADFC-454A-A8CB-C9D740D64473}" dt="2025-01-15T18:06:03.300" v="375"/>
          <ac:spMkLst>
            <pc:docMk/>
            <pc:sldMk cId="0" sldId="268"/>
            <ac:spMk id="360" creationId="{8E84BEAC-3117-AD5E-37E9-3CB27FC4CD85}"/>
          </ac:spMkLst>
        </pc:spChg>
        <pc:spChg chg="mod">
          <ac:chgData name="Jairo David Chia Bejarano" userId="02d5968d-9208-4ced-9ee2-4ab52902e802" providerId="ADAL" clId="{6DD954C1-ADFC-454A-A8CB-C9D740D64473}" dt="2025-01-15T17:00:15.849" v="112" actId="164"/>
          <ac:spMkLst>
            <pc:docMk/>
            <pc:sldMk cId="0" sldId="268"/>
            <ac:spMk id="363" creationId="{12599623-D417-9B67-DE88-76B6A2154D19}"/>
          </ac:spMkLst>
        </pc:spChg>
        <pc:spChg chg="mod">
          <ac:chgData name="Jairo David Chia Bejarano" userId="02d5968d-9208-4ced-9ee2-4ab52902e802" providerId="ADAL" clId="{6DD954C1-ADFC-454A-A8CB-C9D740D64473}" dt="2025-01-15T16:59:48.378" v="107" actId="164"/>
          <ac:spMkLst>
            <pc:docMk/>
            <pc:sldMk cId="0" sldId="268"/>
            <ac:spMk id="364" creationId="{32D140C7-A984-6B28-E3A5-9ADE6D3B09F6}"/>
          </ac:spMkLst>
        </pc:spChg>
        <pc:grpChg chg="mod">
          <ac:chgData name="Jairo David Chia Bejarano" userId="02d5968d-9208-4ced-9ee2-4ab52902e802" providerId="ADAL" clId="{6DD954C1-ADFC-454A-A8CB-C9D740D64473}" dt="2025-01-15T16:56:09.304" v="93" actId="164"/>
          <ac:grpSpMkLst>
            <pc:docMk/>
            <pc:sldMk cId="0" sldId="268"/>
            <ac:grpSpMk id="11" creationId="{C77398A0-BB20-384C-E819-0138E9DECF0F}"/>
          </ac:grpSpMkLst>
        </pc:grpChg>
        <pc:grpChg chg="mod">
          <ac:chgData name="Jairo David Chia Bejarano" userId="02d5968d-9208-4ced-9ee2-4ab52902e802" providerId="ADAL" clId="{6DD954C1-ADFC-454A-A8CB-C9D740D64473}" dt="2025-01-15T16:56:12.567" v="94" actId="164"/>
          <ac:grpSpMkLst>
            <pc:docMk/>
            <pc:sldMk cId="0" sldId="268"/>
            <ac:grpSpMk id="14" creationId="{2729DAD5-CF06-06E5-7B3E-59471FD6E046}"/>
          </ac:grpSpMkLst>
        </pc:grpChg>
        <pc:grpChg chg="mod">
          <ac:chgData name="Jairo David Chia Bejarano" userId="02d5968d-9208-4ced-9ee2-4ab52902e802" providerId="ADAL" clId="{6DD954C1-ADFC-454A-A8CB-C9D740D64473}" dt="2025-01-15T16:57:20.887" v="99" actId="164"/>
          <ac:grpSpMkLst>
            <pc:docMk/>
            <pc:sldMk cId="0" sldId="268"/>
            <ac:grpSpMk id="20" creationId="{A7D7F1BB-01F3-C238-DF4D-A503E4AAA2E5}"/>
          </ac:grpSpMkLst>
        </pc:grpChg>
        <pc:grpChg chg="mod">
          <ac:chgData name="Jairo David Chia Bejarano" userId="02d5968d-9208-4ced-9ee2-4ab52902e802" providerId="ADAL" clId="{6DD954C1-ADFC-454A-A8CB-C9D740D64473}" dt="2025-01-15T16:57:24.375" v="100" actId="164"/>
          <ac:grpSpMkLst>
            <pc:docMk/>
            <pc:sldMk cId="0" sldId="268"/>
            <ac:grpSpMk id="26" creationId="{737311FC-AF87-EF6E-8D37-07B3ABF2F076}"/>
          </ac:grpSpMkLst>
        </pc:grpChg>
        <pc:grpChg chg="mod">
          <ac:chgData name="Jairo David Chia Bejarano" userId="02d5968d-9208-4ced-9ee2-4ab52902e802" providerId="ADAL" clId="{6DD954C1-ADFC-454A-A8CB-C9D740D64473}" dt="2025-01-15T18:06:03.300" v="375"/>
          <ac:grpSpMkLst>
            <pc:docMk/>
            <pc:sldMk cId="0" sldId="268"/>
            <ac:grpSpMk id="30" creationId="{DA0AF78C-B7EB-1F7C-17C1-2FE57C54519F}"/>
          </ac:grpSpMkLst>
        </pc:grpChg>
        <pc:grpChg chg="mod topLvl">
          <ac:chgData name="Jairo David Chia Bejarano" userId="02d5968d-9208-4ced-9ee2-4ab52902e802" providerId="ADAL" clId="{6DD954C1-ADFC-454A-A8CB-C9D740D64473}" dt="2025-01-15T18:06:03.300" v="375"/>
          <ac:grpSpMkLst>
            <pc:docMk/>
            <pc:sldMk cId="0" sldId="268"/>
            <ac:grpSpMk id="36" creationId="{0C824D8C-BEC9-F80B-86AA-37B9D916D3A1}"/>
          </ac:grpSpMkLst>
        </pc:grpChg>
        <pc:grpChg chg="mod">
          <ac:chgData name="Jairo David Chia Bejarano" userId="02d5968d-9208-4ced-9ee2-4ab52902e802" providerId="ADAL" clId="{6DD954C1-ADFC-454A-A8CB-C9D740D64473}" dt="2025-01-15T16:59:53.473" v="108" actId="164"/>
          <ac:grpSpMkLst>
            <pc:docMk/>
            <pc:sldMk cId="0" sldId="268"/>
            <ac:grpSpMk id="39" creationId="{F6EC0818-3F8E-B04A-ACBC-FEBEA1F500BE}"/>
          </ac:grpSpMkLst>
        </pc:grpChg>
        <pc:grpChg chg="mod">
          <ac:chgData name="Jairo David Chia Bejarano" userId="02d5968d-9208-4ced-9ee2-4ab52902e802" providerId="ADAL" clId="{6DD954C1-ADFC-454A-A8CB-C9D740D64473}" dt="2025-01-15T17:00:05.274" v="110" actId="164"/>
          <ac:grpSpMkLst>
            <pc:docMk/>
            <pc:sldMk cId="0" sldId="268"/>
            <ac:grpSpMk id="46" creationId="{037D5DB3-5183-1EF2-5AE8-03285AC8FE99}"/>
          </ac:grpSpMkLst>
        </pc:grpChg>
        <pc:grpChg chg="mod">
          <ac:chgData name="Jairo David Chia Bejarano" userId="02d5968d-9208-4ced-9ee2-4ab52902e802" providerId="ADAL" clId="{6DD954C1-ADFC-454A-A8CB-C9D740D64473}" dt="2025-01-15T17:00:09.190" v="111" actId="164"/>
          <ac:grpSpMkLst>
            <pc:docMk/>
            <pc:sldMk cId="0" sldId="268"/>
            <ac:grpSpMk id="49" creationId="{5E70A8AC-0314-3566-061F-D3391782EE97}"/>
          </ac:grpSpMkLst>
        </pc:grpChg>
        <pc:grpChg chg="mod">
          <ac:chgData name="Jairo David Chia Bejarano" userId="02d5968d-9208-4ced-9ee2-4ab52902e802" providerId="ADAL" clId="{6DD954C1-ADFC-454A-A8CB-C9D740D64473}" dt="2025-01-15T17:00:30.575" v="114" actId="164"/>
          <ac:grpSpMkLst>
            <pc:docMk/>
            <pc:sldMk cId="0" sldId="268"/>
            <ac:grpSpMk id="52" creationId="{92658FD9-A15F-0D6D-6850-3D32A3C9C6A0}"/>
          </ac:grpSpMkLst>
        </pc:grpChg>
        <pc:grpChg chg="add mod">
          <ac:chgData name="Jairo David Chia Bejarano" userId="02d5968d-9208-4ced-9ee2-4ab52902e802" providerId="ADAL" clId="{6DD954C1-ADFC-454A-A8CB-C9D740D64473}" dt="2025-01-15T16:57:10.685" v="97" actId="164"/>
          <ac:grpSpMkLst>
            <pc:docMk/>
            <pc:sldMk cId="0" sldId="268"/>
            <ac:grpSpMk id="339" creationId="{F4E465FA-3EDF-18F2-7A41-8F8960D85F23}"/>
          </ac:grpSpMkLst>
        </pc:grpChg>
        <pc:grpChg chg="add mod">
          <ac:chgData name="Jairo David Chia Bejarano" userId="02d5968d-9208-4ced-9ee2-4ab52902e802" providerId="ADAL" clId="{6DD954C1-ADFC-454A-A8CB-C9D740D64473}" dt="2025-01-15T16:57:10.685" v="97" actId="164"/>
          <ac:grpSpMkLst>
            <pc:docMk/>
            <pc:sldMk cId="0" sldId="268"/>
            <ac:grpSpMk id="343" creationId="{C97EA649-DDD9-A82E-D08B-6AAA9679B44E}"/>
          </ac:grpSpMkLst>
        </pc:grpChg>
        <pc:grpChg chg="mod topLvl">
          <ac:chgData name="Jairo David Chia Bejarano" userId="02d5968d-9208-4ced-9ee2-4ab52902e802" providerId="ADAL" clId="{6DD954C1-ADFC-454A-A8CB-C9D740D64473}" dt="2025-01-15T18:06:03.300" v="375"/>
          <ac:grpSpMkLst>
            <pc:docMk/>
            <pc:sldMk cId="0" sldId="268"/>
            <ac:grpSpMk id="358" creationId="{0445D92A-D1DB-CE90-5D04-DFEC1EDD3089}"/>
          </ac:grpSpMkLst>
        </pc:grpChg>
        <pc:grpChg chg="add mod">
          <ac:chgData name="Jairo David Chia Bejarano" userId="02d5968d-9208-4ced-9ee2-4ab52902e802" providerId="ADAL" clId="{6DD954C1-ADFC-454A-A8CB-C9D740D64473}" dt="2025-01-15T16:57:10.685" v="97" actId="164"/>
          <ac:grpSpMkLst>
            <pc:docMk/>
            <pc:sldMk cId="0" sldId="268"/>
            <ac:grpSpMk id="367" creationId="{17429636-E468-E011-BA71-7F5218999A5A}"/>
          </ac:grpSpMkLst>
        </pc:grpChg>
        <pc:grpChg chg="add mod">
          <ac:chgData name="Jairo David Chia Bejarano" userId="02d5968d-9208-4ced-9ee2-4ab52902e802" providerId="ADAL" clId="{6DD954C1-ADFC-454A-A8CB-C9D740D64473}" dt="2025-01-15T18:06:03.300" v="375"/>
          <ac:grpSpMkLst>
            <pc:docMk/>
            <pc:sldMk cId="0" sldId="268"/>
            <ac:grpSpMk id="368" creationId="{AEA1C50B-E961-C597-F570-651875C7E1B6}"/>
          </ac:grpSpMkLst>
        </pc:grpChg>
        <pc:grpChg chg="add mod">
          <ac:chgData name="Jairo David Chia Bejarano" userId="02d5968d-9208-4ced-9ee2-4ab52902e802" providerId="ADAL" clId="{6DD954C1-ADFC-454A-A8CB-C9D740D64473}" dt="2025-01-15T16:57:10.685" v="97" actId="164"/>
          <ac:grpSpMkLst>
            <pc:docMk/>
            <pc:sldMk cId="0" sldId="268"/>
            <ac:grpSpMk id="369" creationId="{870F526B-1FA2-910A-C7AF-0B42FC2F2E9F}"/>
          </ac:grpSpMkLst>
        </pc:grpChg>
        <pc:grpChg chg="add mod">
          <ac:chgData name="Jairo David Chia Bejarano" userId="02d5968d-9208-4ced-9ee2-4ab52902e802" providerId="ADAL" clId="{6DD954C1-ADFC-454A-A8CB-C9D740D64473}" dt="2025-01-15T16:59:27.846" v="105" actId="164"/>
          <ac:grpSpMkLst>
            <pc:docMk/>
            <pc:sldMk cId="0" sldId="268"/>
            <ac:grpSpMk id="370" creationId="{DF3BEE2B-75FF-E8C7-B494-315EF2340572}"/>
          </ac:grpSpMkLst>
        </pc:grpChg>
        <pc:grpChg chg="add mod">
          <ac:chgData name="Jairo David Chia Bejarano" userId="02d5968d-9208-4ced-9ee2-4ab52902e802" providerId="ADAL" clId="{6DD954C1-ADFC-454A-A8CB-C9D740D64473}" dt="2025-01-15T16:59:27.846" v="105" actId="164"/>
          <ac:grpSpMkLst>
            <pc:docMk/>
            <pc:sldMk cId="0" sldId="268"/>
            <ac:grpSpMk id="371" creationId="{372C1F82-AE4C-E5A7-E3F2-E9269D3A28C3}"/>
          </ac:grpSpMkLst>
        </pc:grpChg>
        <pc:grpChg chg="add mod">
          <ac:chgData name="Jairo David Chia Bejarano" userId="02d5968d-9208-4ced-9ee2-4ab52902e802" providerId="ADAL" clId="{6DD954C1-ADFC-454A-A8CB-C9D740D64473}" dt="2025-01-15T16:59:27.846" v="105" actId="164"/>
          <ac:grpSpMkLst>
            <pc:docMk/>
            <pc:sldMk cId="0" sldId="268"/>
            <ac:grpSpMk id="372" creationId="{1BDDF99F-E8D2-A4E2-7A41-52D451A2BB29}"/>
          </ac:grpSpMkLst>
        </pc:grpChg>
        <pc:grpChg chg="add mod">
          <ac:chgData name="Jairo David Chia Bejarano" userId="02d5968d-9208-4ced-9ee2-4ab52902e802" providerId="ADAL" clId="{6DD954C1-ADFC-454A-A8CB-C9D740D64473}" dt="2025-01-15T16:59:27.846" v="105" actId="164"/>
          <ac:grpSpMkLst>
            <pc:docMk/>
            <pc:sldMk cId="0" sldId="268"/>
            <ac:grpSpMk id="373" creationId="{E6938C42-0237-32DD-98FC-9B1C0D19685F}"/>
          </ac:grpSpMkLst>
        </pc:grpChg>
        <pc:grpChg chg="add mod topLvl">
          <ac:chgData name="Jairo David Chia Bejarano" userId="02d5968d-9208-4ced-9ee2-4ab52902e802" providerId="ADAL" clId="{6DD954C1-ADFC-454A-A8CB-C9D740D64473}" dt="2025-01-15T18:06:03.300" v="375"/>
          <ac:grpSpMkLst>
            <pc:docMk/>
            <pc:sldMk cId="0" sldId="268"/>
            <ac:grpSpMk id="374" creationId="{56A236F7-3967-66B1-B0B7-E3C1FACC78F4}"/>
          </ac:grpSpMkLst>
        </pc:grpChg>
        <pc:grpChg chg="add mod topLvl">
          <ac:chgData name="Jairo David Chia Bejarano" userId="02d5968d-9208-4ced-9ee2-4ab52902e802" providerId="ADAL" clId="{6DD954C1-ADFC-454A-A8CB-C9D740D64473}" dt="2025-01-15T18:06:03.300" v="375"/>
          <ac:grpSpMkLst>
            <pc:docMk/>
            <pc:sldMk cId="0" sldId="268"/>
            <ac:grpSpMk id="375" creationId="{9E99E113-3F3A-BE4C-596D-3171DF80E77B}"/>
          </ac:grpSpMkLst>
        </pc:grpChg>
        <pc:grpChg chg="add mod topLvl">
          <ac:chgData name="Jairo David Chia Bejarano" userId="02d5968d-9208-4ced-9ee2-4ab52902e802" providerId="ADAL" clId="{6DD954C1-ADFC-454A-A8CB-C9D740D64473}" dt="2025-01-15T18:06:03.300" v="375"/>
          <ac:grpSpMkLst>
            <pc:docMk/>
            <pc:sldMk cId="0" sldId="268"/>
            <ac:grpSpMk id="376" creationId="{C1ACB2EF-61DF-E276-E076-34BECCB9411F}"/>
          </ac:grpSpMkLst>
        </pc:grpChg>
        <pc:grpChg chg="add mod">
          <ac:chgData name="Jairo David Chia Bejarano" userId="02d5968d-9208-4ced-9ee2-4ab52902e802" providerId="ADAL" clId="{6DD954C1-ADFC-454A-A8CB-C9D740D64473}" dt="2025-01-15T16:59:27.846" v="105" actId="164"/>
          <ac:grpSpMkLst>
            <pc:docMk/>
            <pc:sldMk cId="0" sldId="268"/>
            <ac:grpSpMk id="377" creationId="{F3723A0A-FE8C-8553-5AB2-9F4DC1F94D4E}"/>
          </ac:grpSpMkLst>
        </pc:grpChg>
        <pc:grpChg chg="add del mod">
          <ac:chgData name="Jairo David Chia Bejarano" userId="02d5968d-9208-4ced-9ee2-4ab52902e802" providerId="ADAL" clId="{6DD954C1-ADFC-454A-A8CB-C9D740D64473}" dt="2025-01-15T17:01:19.474" v="123" actId="165"/>
          <ac:grpSpMkLst>
            <pc:docMk/>
            <pc:sldMk cId="0" sldId="268"/>
            <ac:grpSpMk id="378" creationId="{069AC550-1412-C9E1-D07E-5171BBF123F1}"/>
          </ac:grpSpMkLst>
        </pc:grpChg>
        <pc:grpChg chg="add mod">
          <ac:chgData name="Jairo David Chia Bejarano" userId="02d5968d-9208-4ced-9ee2-4ab52902e802" providerId="ADAL" clId="{6DD954C1-ADFC-454A-A8CB-C9D740D64473}" dt="2025-01-15T17:00:23.454" v="113" actId="164"/>
          <ac:grpSpMkLst>
            <pc:docMk/>
            <pc:sldMk cId="0" sldId="268"/>
            <ac:grpSpMk id="379" creationId="{166F1818-58E4-D2A5-AA39-AB0F96FE1B89}"/>
          </ac:grpSpMkLst>
        </pc:grpChg>
        <pc:grpChg chg="add mod">
          <ac:chgData name="Jairo David Chia Bejarano" userId="02d5968d-9208-4ced-9ee2-4ab52902e802" providerId="ADAL" clId="{6DD954C1-ADFC-454A-A8CB-C9D740D64473}" dt="2025-01-15T17:00:23.454" v="113" actId="164"/>
          <ac:grpSpMkLst>
            <pc:docMk/>
            <pc:sldMk cId="0" sldId="268"/>
            <ac:grpSpMk id="380" creationId="{4B21EE3A-734C-7687-6461-92FE3C250214}"/>
          </ac:grpSpMkLst>
        </pc:grpChg>
        <pc:grpChg chg="add mod">
          <ac:chgData name="Jairo David Chia Bejarano" userId="02d5968d-9208-4ced-9ee2-4ab52902e802" providerId="ADAL" clId="{6DD954C1-ADFC-454A-A8CB-C9D740D64473}" dt="2025-01-15T17:00:23.454" v="113" actId="164"/>
          <ac:grpSpMkLst>
            <pc:docMk/>
            <pc:sldMk cId="0" sldId="268"/>
            <ac:grpSpMk id="381" creationId="{489555C0-165B-9F7C-6DF1-888EE19D2B9F}"/>
          </ac:grpSpMkLst>
        </pc:grpChg>
        <pc:grpChg chg="add mod">
          <ac:chgData name="Jairo David Chia Bejarano" userId="02d5968d-9208-4ced-9ee2-4ab52902e802" providerId="ADAL" clId="{6DD954C1-ADFC-454A-A8CB-C9D740D64473}" dt="2025-01-15T17:00:23.454" v="113" actId="164"/>
          <ac:grpSpMkLst>
            <pc:docMk/>
            <pc:sldMk cId="0" sldId="268"/>
            <ac:grpSpMk id="382" creationId="{15B7D705-176D-0AEB-5DE7-0D7C385E77E3}"/>
          </ac:grpSpMkLst>
        </pc:grpChg>
        <pc:grpChg chg="add mod">
          <ac:chgData name="Jairo David Chia Bejarano" userId="02d5968d-9208-4ced-9ee2-4ab52902e802" providerId="ADAL" clId="{6DD954C1-ADFC-454A-A8CB-C9D740D64473}" dt="2025-01-15T17:00:23.454" v="113" actId="164"/>
          <ac:grpSpMkLst>
            <pc:docMk/>
            <pc:sldMk cId="0" sldId="268"/>
            <ac:grpSpMk id="383" creationId="{386B01AC-2196-1B47-172E-0685170EE979}"/>
          </ac:grpSpMkLst>
        </pc:grpChg>
        <pc:grpChg chg="add mod">
          <ac:chgData name="Jairo David Chia Bejarano" userId="02d5968d-9208-4ced-9ee2-4ab52902e802" providerId="ADAL" clId="{6DD954C1-ADFC-454A-A8CB-C9D740D64473}" dt="2025-01-15T17:00:23.454" v="113" actId="164"/>
          <ac:grpSpMkLst>
            <pc:docMk/>
            <pc:sldMk cId="0" sldId="268"/>
            <ac:grpSpMk id="384" creationId="{F9AC667D-85C6-DF6E-05C5-1B1A437E53BF}"/>
          </ac:grpSpMkLst>
        </pc:grpChg>
        <pc:grpChg chg="add mod">
          <ac:chgData name="Jairo David Chia Bejarano" userId="02d5968d-9208-4ced-9ee2-4ab52902e802" providerId="ADAL" clId="{6DD954C1-ADFC-454A-A8CB-C9D740D64473}" dt="2025-01-15T17:00:23.454" v="113" actId="164"/>
          <ac:grpSpMkLst>
            <pc:docMk/>
            <pc:sldMk cId="0" sldId="268"/>
            <ac:grpSpMk id="385" creationId="{7FF8558E-65AF-1FDA-E1D5-AA76E94EC8B8}"/>
          </ac:grpSpMkLst>
        </pc:grpChg>
        <pc:grpChg chg="add mod">
          <ac:chgData name="Jairo David Chia Bejarano" userId="02d5968d-9208-4ced-9ee2-4ab52902e802" providerId="ADAL" clId="{6DD954C1-ADFC-454A-A8CB-C9D740D64473}" dt="2025-01-15T17:00:30.575" v="114" actId="164"/>
          <ac:grpSpMkLst>
            <pc:docMk/>
            <pc:sldMk cId="0" sldId="268"/>
            <ac:grpSpMk id="386" creationId="{AA62572B-FB31-7289-16E5-635F2C2AACC8}"/>
          </ac:grpSpMkLst>
        </pc:grpChg>
        <pc:grpChg chg="add mod">
          <ac:chgData name="Jairo David Chia Bejarano" userId="02d5968d-9208-4ced-9ee2-4ab52902e802" providerId="ADAL" clId="{6DD954C1-ADFC-454A-A8CB-C9D740D64473}" dt="2025-01-15T18:06:03.300" v="375"/>
          <ac:grpSpMkLst>
            <pc:docMk/>
            <pc:sldMk cId="0" sldId="268"/>
            <ac:grpSpMk id="387" creationId="{ED48438C-0A3C-56D7-15C8-1E9AD7F84C72}"/>
          </ac:grpSpMkLst>
        </pc:grpChg>
        <pc:grpChg chg="add mod">
          <ac:chgData name="Jairo David Chia Bejarano" userId="02d5968d-9208-4ced-9ee2-4ab52902e802" providerId="ADAL" clId="{6DD954C1-ADFC-454A-A8CB-C9D740D64473}" dt="2025-01-15T18:06:03.300" v="375"/>
          <ac:grpSpMkLst>
            <pc:docMk/>
            <pc:sldMk cId="0" sldId="268"/>
            <ac:grpSpMk id="388" creationId="{19D35446-62C8-0927-B194-6F793E6D9D2A}"/>
          </ac:grpSpMkLst>
        </pc:grpChg>
        <pc:grpChg chg="add mod">
          <ac:chgData name="Jairo David Chia Bejarano" userId="02d5968d-9208-4ced-9ee2-4ab52902e802" providerId="ADAL" clId="{6DD954C1-ADFC-454A-A8CB-C9D740D64473}" dt="2025-01-15T18:06:03.300" v="375"/>
          <ac:grpSpMkLst>
            <pc:docMk/>
            <pc:sldMk cId="0" sldId="268"/>
            <ac:grpSpMk id="389" creationId="{4DC22F20-5E49-6876-96A5-9DF5F941458D}"/>
          </ac:grpSpMkLst>
        </pc:grpChg>
        <pc:cxnChg chg="mod">
          <ac:chgData name="Jairo David Chia Bejarano" userId="02d5968d-9208-4ced-9ee2-4ab52902e802" providerId="ADAL" clId="{6DD954C1-ADFC-454A-A8CB-C9D740D64473}" dt="2025-01-15T18:06:03.300" v="375"/>
          <ac:cxnSpMkLst>
            <pc:docMk/>
            <pc:sldMk cId="0" sldId="268"/>
            <ac:cxnSpMk id="8" creationId="{CEBFF42A-3A53-822A-8983-D0F3DF02D035}"/>
          </ac:cxnSpMkLst>
        </pc:cxnChg>
        <pc:cxnChg chg="mod">
          <ac:chgData name="Jairo David Chia Bejarano" userId="02d5968d-9208-4ced-9ee2-4ab52902e802" providerId="ADAL" clId="{6DD954C1-ADFC-454A-A8CB-C9D740D64473}" dt="2025-01-15T16:56:09.304" v="93" actId="164"/>
          <ac:cxnSpMkLst>
            <pc:docMk/>
            <pc:sldMk cId="0" sldId="268"/>
            <ac:cxnSpMk id="55" creationId="{A3881D4E-03E0-DDEC-D800-1E17A02FB632}"/>
          </ac:cxnSpMkLst>
        </pc:cxnChg>
        <pc:cxnChg chg="mod">
          <ac:chgData name="Jairo David Chia Bejarano" userId="02d5968d-9208-4ced-9ee2-4ab52902e802" providerId="ADAL" clId="{6DD954C1-ADFC-454A-A8CB-C9D740D64473}" dt="2025-01-15T16:56:09.304" v="93" actId="164"/>
          <ac:cxnSpMkLst>
            <pc:docMk/>
            <pc:sldMk cId="0" sldId="268"/>
            <ac:cxnSpMk id="56" creationId="{14E7446B-CB45-6B98-E4F9-ADA7609A49CC}"/>
          </ac:cxnSpMkLst>
        </pc:cxnChg>
        <pc:cxnChg chg="mod">
          <ac:chgData name="Jairo David Chia Bejarano" userId="02d5968d-9208-4ced-9ee2-4ab52902e802" providerId="ADAL" clId="{6DD954C1-ADFC-454A-A8CB-C9D740D64473}" dt="2025-01-15T16:56:12.567" v="94" actId="164"/>
          <ac:cxnSpMkLst>
            <pc:docMk/>
            <pc:sldMk cId="0" sldId="268"/>
            <ac:cxnSpMk id="57" creationId="{83D902BC-1ED0-8C39-78BA-D8D86A53E11B}"/>
          </ac:cxnSpMkLst>
        </pc:cxnChg>
        <pc:cxnChg chg="mod">
          <ac:chgData name="Jairo David Chia Bejarano" userId="02d5968d-9208-4ced-9ee2-4ab52902e802" providerId="ADAL" clId="{6DD954C1-ADFC-454A-A8CB-C9D740D64473}" dt="2025-01-15T16:56:12.567" v="94" actId="164"/>
          <ac:cxnSpMkLst>
            <pc:docMk/>
            <pc:sldMk cId="0" sldId="268"/>
            <ac:cxnSpMk id="58" creationId="{F7D9B39A-79C9-CABF-C189-CA0E697880EB}"/>
          </ac:cxnSpMkLst>
        </pc:cxnChg>
        <pc:cxnChg chg="mod">
          <ac:chgData name="Jairo David Chia Bejarano" userId="02d5968d-9208-4ced-9ee2-4ab52902e802" providerId="ADAL" clId="{6DD954C1-ADFC-454A-A8CB-C9D740D64473}" dt="2025-01-15T16:57:17.412" v="98" actId="164"/>
          <ac:cxnSpMkLst>
            <pc:docMk/>
            <pc:sldMk cId="0" sldId="268"/>
            <ac:cxnSpMk id="59" creationId="{77214044-AA94-0F37-246E-3702DEE9BE39}"/>
          </ac:cxnSpMkLst>
        </pc:cxnChg>
        <pc:cxnChg chg="mod">
          <ac:chgData name="Jairo David Chia Bejarano" userId="02d5968d-9208-4ced-9ee2-4ab52902e802" providerId="ADAL" clId="{6DD954C1-ADFC-454A-A8CB-C9D740D64473}" dt="2025-01-15T16:57:20.887" v="99" actId="164"/>
          <ac:cxnSpMkLst>
            <pc:docMk/>
            <pc:sldMk cId="0" sldId="268"/>
            <ac:cxnSpMk id="60" creationId="{97D2851F-B89A-52C5-4052-88D711216262}"/>
          </ac:cxnSpMkLst>
        </pc:cxnChg>
        <pc:cxnChg chg="mod">
          <ac:chgData name="Jairo David Chia Bejarano" userId="02d5968d-9208-4ced-9ee2-4ab52902e802" providerId="ADAL" clId="{6DD954C1-ADFC-454A-A8CB-C9D740D64473}" dt="2025-01-15T16:57:20.887" v="99" actId="164"/>
          <ac:cxnSpMkLst>
            <pc:docMk/>
            <pc:sldMk cId="0" sldId="268"/>
            <ac:cxnSpMk id="61" creationId="{26DD1E93-61DA-15C0-3BBA-2540B5E49DE4}"/>
          </ac:cxnSpMkLst>
        </pc:cxnChg>
        <pc:cxnChg chg="mod">
          <ac:chgData name="Jairo David Chia Bejarano" userId="02d5968d-9208-4ced-9ee2-4ab52902e802" providerId="ADAL" clId="{6DD954C1-ADFC-454A-A8CB-C9D740D64473}" dt="2025-01-15T16:57:24.375" v="100" actId="164"/>
          <ac:cxnSpMkLst>
            <pc:docMk/>
            <pc:sldMk cId="0" sldId="268"/>
            <ac:cxnSpMk id="62" creationId="{2CD9D8FA-0636-E96F-1CB5-FBA7221B14D7}"/>
          </ac:cxnSpMkLst>
        </pc:cxnChg>
        <pc:cxnChg chg="mod">
          <ac:chgData name="Jairo David Chia Bejarano" userId="02d5968d-9208-4ced-9ee2-4ab52902e802" providerId="ADAL" clId="{6DD954C1-ADFC-454A-A8CB-C9D740D64473}" dt="2025-01-15T16:57:24.375" v="100" actId="164"/>
          <ac:cxnSpMkLst>
            <pc:docMk/>
            <pc:sldMk cId="0" sldId="268"/>
            <ac:cxnSpMk id="63" creationId="{A41B0699-E23F-811D-F8EF-CE786B5F81FA}"/>
          </ac:cxnSpMkLst>
        </pc:cxnChg>
        <pc:cxnChg chg="mod">
          <ac:chgData name="Jairo David Chia Bejarano" userId="02d5968d-9208-4ced-9ee2-4ab52902e802" providerId="ADAL" clId="{6DD954C1-ADFC-454A-A8CB-C9D740D64473}" dt="2025-01-15T18:06:03.300" v="375"/>
          <ac:cxnSpMkLst>
            <pc:docMk/>
            <pc:sldMk cId="0" sldId="268"/>
            <ac:cxnSpMk id="320" creationId="{A3BA1C2B-DBE3-B3D1-C9E6-662AE9CED728}"/>
          </ac:cxnSpMkLst>
        </pc:cxnChg>
        <pc:cxnChg chg="mod">
          <ac:chgData name="Jairo David Chia Bejarano" userId="02d5968d-9208-4ced-9ee2-4ab52902e802" providerId="ADAL" clId="{6DD954C1-ADFC-454A-A8CB-C9D740D64473}" dt="2025-01-15T18:06:03.300" v="375"/>
          <ac:cxnSpMkLst>
            <pc:docMk/>
            <pc:sldMk cId="0" sldId="268"/>
            <ac:cxnSpMk id="321" creationId="{DE17C3B9-6E25-A746-AD78-5D9A650C85CC}"/>
          </ac:cxnSpMkLst>
        </pc:cxnChg>
        <pc:cxnChg chg="mod">
          <ac:chgData name="Jairo David Chia Bejarano" userId="02d5968d-9208-4ced-9ee2-4ab52902e802" providerId="ADAL" clId="{6DD954C1-ADFC-454A-A8CB-C9D740D64473}" dt="2025-01-15T18:06:03.300" v="375"/>
          <ac:cxnSpMkLst>
            <pc:docMk/>
            <pc:sldMk cId="0" sldId="268"/>
            <ac:cxnSpMk id="322" creationId="{341BC3EE-6D6C-1D13-FAE7-E3EE6BFF991E}"/>
          </ac:cxnSpMkLst>
        </pc:cxnChg>
        <pc:cxnChg chg="mod">
          <ac:chgData name="Jairo David Chia Bejarano" userId="02d5968d-9208-4ced-9ee2-4ab52902e802" providerId="ADAL" clId="{6DD954C1-ADFC-454A-A8CB-C9D740D64473}" dt="2025-01-15T18:06:03.300" v="375"/>
          <ac:cxnSpMkLst>
            <pc:docMk/>
            <pc:sldMk cId="0" sldId="268"/>
            <ac:cxnSpMk id="323" creationId="{0021005A-D59F-BFE7-DE79-7A5F549A6A5A}"/>
          </ac:cxnSpMkLst>
        </pc:cxnChg>
        <pc:cxnChg chg="mod">
          <ac:chgData name="Jairo David Chia Bejarano" userId="02d5968d-9208-4ced-9ee2-4ab52902e802" providerId="ADAL" clId="{6DD954C1-ADFC-454A-A8CB-C9D740D64473}" dt="2025-01-15T18:06:03.300" v="375"/>
          <ac:cxnSpMkLst>
            <pc:docMk/>
            <pc:sldMk cId="0" sldId="268"/>
            <ac:cxnSpMk id="324" creationId="{B9130DD0-4747-4333-65DB-E4501A80B41B}"/>
          </ac:cxnSpMkLst>
        </pc:cxnChg>
        <pc:cxnChg chg="mod">
          <ac:chgData name="Jairo David Chia Bejarano" userId="02d5968d-9208-4ced-9ee2-4ab52902e802" providerId="ADAL" clId="{6DD954C1-ADFC-454A-A8CB-C9D740D64473}" dt="2025-01-15T18:06:03.300" v="375"/>
          <ac:cxnSpMkLst>
            <pc:docMk/>
            <pc:sldMk cId="0" sldId="268"/>
            <ac:cxnSpMk id="325" creationId="{3B8E09C2-2924-8FD7-6578-71F39F51BE17}"/>
          </ac:cxnSpMkLst>
        </pc:cxnChg>
        <pc:cxnChg chg="mod">
          <ac:chgData name="Jairo David Chia Bejarano" userId="02d5968d-9208-4ced-9ee2-4ab52902e802" providerId="ADAL" clId="{6DD954C1-ADFC-454A-A8CB-C9D740D64473}" dt="2025-01-15T16:59:53.473" v="108" actId="164"/>
          <ac:cxnSpMkLst>
            <pc:docMk/>
            <pc:sldMk cId="0" sldId="268"/>
            <ac:cxnSpMk id="326" creationId="{FEB2EFA8-B8FD-DA1B-EA07-72EFD69F1149}"/>
          </ac:cxnSpMkLst>
        </pc:cxnChg>
        <pc:cxnChg chg="mod">
          <ac:chgData name="Jairo David Chia Bejarano" userId="02d5968d-9208-4ced-9ee2-4ab52902e802" providerId="ADAL" clId="{6DD954C1-ADFC-454A-A8CB-C9D740D64473}" dt="2025-01-15T16:59:53.473" v="108" actId="164"/>
          <ac:cxnSpMkLst>
            <pc:docMk/>
            <pc:sldMk cId="0" sldId="268"/>
            <ac:cxnSpMk id="327" creationId="{D3AD4660-467E-86EE-F792-216FDC2CF67B}"/>
          </ac:cxnSpMkLst>
        </pc:cxnChg>
        <pc:cxnChg chg="mod">
          <ac:chgData name="Jairo David Chia Bejarano" userId="02d5968d-9208-4ced-9ee2-4ab52902e802" providerId="ADAL" clId="{6DD954C1-ADFC-454A-A8CB-C9D740D64473}" dt="2025-01-15T16:59:58.671" v="109" actId="164"/>
          <ac:cxnSpMkLst>
            <pc:docMk/>
            <pc:sldMk cId="0" sldId="268"/>
            <ac:cxnSpMk id="328" creationId="{F5DD9CAB-B1C1-19CD-D40D-7F1F93E557AF}"/>
          </ac:cxnSpMkLst>
        </pc:cxnChg>
        <pc:cxnChg chg="mod">
          <ac:chgData name="Jairo David Chia Bejarano" userId="02d5968d-9208-4ced-9ee2-4ab52902e802" providerId="ADAL" clId="{6DD954C1-ADFC-454A-A8CB-C9D740D64473}" dt="2025-01-15T16:59:58.671" v="109" actId="164"/>
          <ac:cxnSpMkLst>
            <pc:docMk/>
            <pc:sldMk cId="0" sldId="268"/>
            <ac:cxnSpMk id="329" creationId="{2D1E6A60-EA06-7623-A9BE-4B466785E72F}"/>
          </ac:cxnSpMkLst>
        </pc:cxnChg>
        <pc:cxnChg chg="mod">
          <ac:chgData name="Jairo David Chia Bejarano" userId="02d5968d-9208-4ced-9ee2-4ab52902e802" providerId="ADAL" clId="{6DD954C1-ADFC-454A-A8CB-C9D740D64473}" dt="2025-01-15T17:00:05.274" v="110" actId="164"/>
          <ac:cxnSpMkLst>
            <pc:docMk/>
            <pc:sldMk cId="0" sldId="268"/>
            <ac:cxnSpMk id="330" creationId="{A22FABA7-E4D6-0016-070B-1F27D348D421}"/>
          </ac:cxnSpMkLst>
        </pc:cxnChg>
        <pc:cxnChg chg="mod">
          <ac:chgData name="Jairo David Chia Bejarano" userId="02d5968d-9208-4ced-9ee2-4ab52902e802" providerId="ADAL" clId="{6DD954C1-ADFC-454A-A8CB-C9D740D64473}" dt="2025-01-15T17:00:05.274" v="110" actId="164"/>
          <ac:cxnSpMkLst>
            <pc:docMk/>
            <pc:sldMk cId="0" sldId="268"/>
            <ac:cxnSpMk id="331" creationId="{AC9F1019-5F94-A8B3-1557-8A01459B1279}"/>
          </ac:cxnSpMkLst>
        </pc:cxnChg>
        <pc:cxnChg chg="mod">
          <ac:chgData name="Jairo David Chia Bejarano" userId="02d5968d-9208-4ced-9ee2-4ab52902e802" providerId="ADAL" clId="{6DD954C1-ADFC-454A-A8CB-C9D740D64473}" dt="2025-01-15T17:00:09.190" v="111" actId="164"/>
          <ac:cxnSpMkLst>
            <pc:docMk/>
            <pc:sldMk cId="0" sldId="268"/>
            <ac:cxnSpMk id="332" creationId="{8AF51BF9-1FF6-345F-1CF9-3F5513626F99}"/>
          </ac:cxnSpMkLst>
        </pc:cxnChg>
        <pc:cxnChg chg="mod">
          <ac:chgData name="Jairo David Chia Bejarano" userId="02d5968d-9208-4ced-9ee2-4ab52902e802" providerId="ADAL" clId="{6DD954C1-ADFC-454A-A8CB-C9D740D64473}" dt="2025-01-15T17:00:09.190" v="111" actId="164"/>
          <ac:cxnSpMkLst>
            <pc:docMk/>
            <pc:sldMk cId="0" sldId="268"/>
            <ac:cxnSpMk id="333" creationId="{B2F1593D-90E1-9484-3FAF-33F42380CD28}"/>
          </ac:cxnSpMkLst>
        </pc:cxnChg>
        <pc:cxnChg chg="mod">
          <ac:chgData name="Jairo David Chia Bejarano" userId="02d5968d-9208-4ced-9ee2-4ab52902e802" providerId="ADAL" clId="{6DD954C1-ADFC-454A-A8CB-C9D740D64473}" dt="2025-01-15T17:00:30.575" v="114" actId="164"/>
          <ac:cxnSpMkLst>
            <pc:docMk/>
            <pc:sldMk cId="0" sldId="268"/>
            <ac:cxnSpMk id="334" creationId="{A81D7A89-F364-45D8-E4F5-2944AB2AE283}"/>
          </ac:cxnSpMkLst>
        </pc:cxnChg>
        <pc:cxnChg chg="mod">
          <ac:chgData name="Jairo David Chia Bejarano" userId="02d5968d-9208-4ced-9ee2-4ab52902e802" providerId="ADAL" clId="{6DD954C1-ADFC-454A-A8CB-C9D740D64473}" dt="2025-01-15T17:00:30.575" v="114" actId="164"/>
          <ac:cxnSpMkLst>
            <pc:docMk/>
            <pc:sldMk cId="0" sldId="268"/>
            <ac:cxnSpMk id="335" creationId="{28718760-7518-40E6-5863-66C2D527D6D0}"/>
          </ac:cxnSpMkLst>
        </pc:cxnChg>
        <pc:cxnChg chg="mod">
          <ac:chgData name="Jairo David Chia Bejarano" userId="02d5968d-9208-4ced-9ee2-4ab52902e802" providerId="ADAL" clId="{6DD954C1-ADFC-454A-A8CB-C9D740D64473}" dt="2025-01-15T18:09:33.267" v="381" actId="404"/>
          <ac:cxnSpMkLst>
            <pc:docMk/>
            <pc:sldMk cId="0" sldId="268"/>
            <ac:cxnSpMk id="336" creationId="{D28C0FC7-7495-D2BC-18EF-49DBBA6D78D2}"/>
          </ac:cxnSpMkLst>
        </pc:cxnChg>
        <pc:cxnChg chg="mod">
          <ac:chgData name="Jairo David Chia Bejarano" userId="02d5968d-9208-4ced-9ee2-4ab52902e802" providerId="ADAL" clId="{6DD954C1-ADFC-454A-A8CB-C9D740D64473}" dt="2025-01-15T18:09:33.267" v="381" actId="404"/>
          <ac:cxnSpMkLst>
            <pc:docMk/>
            <pc:sldMk cId="0" sldId="268"/>
            <ac:cxnSpMk id="337" creationId="{44034D03-17E8-AD57-888D-B9A451FC07ED}"/>
          </ac:cxnSpMkLst>
        </pc:cxnChg>
        <pc:cxnChg chg="mod">
          <ac:chgData name="Jairo David Chia Bejarano" userId="02d5968d-9208-4ced-9ee2-4ab52902e802" providerId="ADAL" clId="{6DD954C1-ADFC-454A-A8CB-C9D740D64473}" dt="2025-01-15T18:06:14.488" v="378" actId="403"/>
          <ac:cxnSpMkLst>
            <pc:docMk/>
            <pc:sldMk cId="0" sldId="268"/>
            <ac:cxnSpMk id="338" creationId="{0472FCAD-5A93-FBB7-D902-A5F56B96CEC0}"/>
          </ac:cxnSpMkLst>
        </pc:cxnChg>
        <pc:cxnChg chg="mod">
          <ac:chgData name="Jairo David Chia Bejarano" userId="02d5968d-9208-4ced-9ee2-4ab52902e802" providerId="ADAL" clId="{6DD954C1-ADFC-454A-A8CB-C9D740D64473}" dt="2025-01-15T18:09:33.267" v="381" actId="404"/>
          <ac:cxnSpMkLst>
            <pc:docMk/>
            <pc:sldMk cId="0" sldId="268"/>
            <ac:cxnSpMk id="344" creationId="{64A12676-C47F-6FB1-1C12-60FB45C86DA5}"/>
          </ac:cxnSpMkLst>
        </pc:cxnChg>
        <pc:cxnChg chg="mod">
          <ac:chgData name="Jairo David Chia Bejarano" userId="02d5968d-9208-4ced-9ee2-4ab52902e802" providerId="ADAL" clId="{6DD954C1-ADFC-454A-A8CB-C9D740D64473}" dt="2025-01-15T17:51:13.531" v="372" actId="404"/>
          <ac:cxnSpMkLst>
            <pc:docMk/>
            <pc:sldMk cId="0" sldId="268"/>
            <ac:cxnSpMk id="345" creationId="{EE792C72-5769-660D-8229-40B25B0E26EF}"/>
          </ac:cxnSpMkLst>
        </pc:cxnChg>
        <pc:cxnChg chg="mod">
          <ac:chgData name="Jairo David Chia Bejarano" userId="02d5968d-9208-4ced-9ee2-4ab52902e802" providerId="ADAL" clId="{6DD954C1-ADFC-454A-A8CB-C9D740D64473}" dt="2025-01-15T18:06:14.488" v="378" actId="403"/>
          <ac:cxnSpMkLst>
            <pc:docMk/>
            <pc:sldMk cId="0" sldId="268"/>
            <ac:cxnSpMk id="346" creationId="{1982A89B-2E43-0B12-4150-A19417392491}"/>
          </ac:cxnSpMkLst>
        </pc:cxnChg>
        <pc:cxnChg chg="mod">
          <ac:chgData name="Jairo David Chia Bejarano" userId="02d5968d-9208-4ced-9ee2-4ab52902e802" providerId="ADAL" clId="{6DD954C1-ADFC-454A-A8CB-C9D740D64473}" dt="2025-01-15T18:06:14.488" v="378" actId="403"/>
          <ac:cxnSpMkLst>
            <pc:docMk/>
            <pc:sldMk cId="0" sldId="268"/>
            <ac:cxnSpMk id="347" creationId="{8E6EBFE4-BFC4-3157-DE89-8AE1CA1E9C4E}"/>
          </ac:cxnSpMkLst>
        </pc:cxnChg>
        <pc:cxnChg chg="mod">
          <ac:chgData name="Jairo David Chia Bejarano" userId="02d5968d-9208-4ced-9ee2-4ab52902e802" providerId="ADAL" clId="{6DD954C1-ADFC-454A-A8CB-C9D740D64473}" dt="2025-01-15T17:51:13.531" v="372" actId="404"/>
          <ac:cxnSpMkLst>
            <pc:docMk/>
            <pc:sldMk cId="0" sldId="268"/>
            <ac:cxnSpMk id="348" creationId="{E496990E-A7C1-CD10-DF2C-BBFA30710779}"/>
          </ac:cxnSpMkLst>
        </pc:cxnChg>
        <pc:cxnChg chg="mod">
          <ac:chgData name="Jairo David Chia Bejarano" userId="02d5968d-9208-4ced-9ee2-4ab52902e802" providerId="ADAL" clId="{6DD954C1-ADFC-454A-A8CB-C9D740D64473}" dt="2025-01-15T17:51:13.531" v="372" actId="404"/>
          <ac:cxnSpMkLst>
            <pc:docMk/>
            <pc:sldMk cId="0" sldId="268"/>
            <ac:cxnSpMk id="349" creationId="{3B8A0D9F-27BA-3384-3397-A7516F809CB2}"/>
          </ac:cxnSpMkLst>
        </pc:cxnChg>
        <pc:cxnChg chg="mod">
          <ac:chgData name="Jairo David Chia Bejarano" userId="02d5968d-9208-4ced-9ee2-4ab52902e802" providerId="ADAL" clId="{6DD954C1-ADFC-454A-A8CB-C9D740D64473}" dt="2025-01-15T16:56:51.514" v="95" actId="164"/>
          <ac:cxnSpMkLst>
            <pc:docMk/>
            <pc:sldMk cId="0" sldId="268"/>
            <ac:cxnSpMk id="350" creationId="{22378EA9-B776-C085-2839-142E302198AA}"/>
          </ac:cxnSpMkLst>
        </pc:cxnChg>
        <pc:cxnChg chg="mod">
          <ac:chgData name="Jairo David Chia Bejarano" userId="02d5968d-9208-4ced-9ee2-4ab52902e802" providerId="ADAL" clId="{6DD954C1-ADFC-454A-A8CB-C9D740D64473}" dt="2025-01-15T16:56:51.514" v="95" actId="164"/>
          <ac:cxnSpMkLst>
            <pc:docMk/>
            <pc:sldMk cId="0" sldId="268"/>
            <ac:cxnSpMk id="351" creationId="{E54C8EDA-44F8-E626-97C5-19CAA15C7350}"/>
          </ac:cxnSpMkLst>
        </pc:cxnChg>
        <pc:cxnChg chg="mod">
          <ac:chgData name="Jairo David Chia Bejarano" userId="02d5968d-9208-4ced-9ee2-4ab52902e802" providerId="ADAL" clId="{6DD954C1-ADFC-454A-A8CB-C9D740D64473}" dt="2025-01-15T18:06:03.300" v="375"/>
          <ac:cxnSpMkLst>
            <pc:docMk/>
            <pc:sldMk cId="0" sldId="268"/>
            <ac:cxnSpMk id="352" creationId="{BCE16066-FE7B-4875-FC4D-F93EEEDCFFFD}"/>
          </ac:cxnSpMkLst>
        </pc:cxnChg>
        <pc:cxnChg chg="mod">
          <ac:chgData name="Jairo David Chia Bejarano" userId="02d5968d-9208-4ced-9ee2-4ab52902e802" providerId="ADAL" clId="{6DD954C1-ADFC-454A-A8CB-C9D740D64473}" dt="2025-01-15T18:06:14.488" v="378" actId="403"/>
          <ac:cxnSpMkLst>
            <pc:docMk/>
            <pc:sldMk cId="0" sldId="268"/>
            <ac:cxnSpMk id="353" creationId="{809AE350-33F1-A33A-0D92-3FA79867331C}"/>
          </ac:cxnSpMkLst>
        </pc:cxnChg>
        <pc:cxnChg chg="mod">
          <ac:chgData name="Jairo David Chia Bejarano" userId="02d5968d-9208-4ced-9ee2-4ab52902e802" providerId="ADAL" clId="{6DD954C1-ADFC-454A-A8CB-C9D740D64473}" dt="2025-01-15T18:09:33.267" v="381" actId="404"/>
          <ac:cxnSpMkLst>
            <pc:docMk/>
            <pc:sldMk cId="0" sldId="268"/>
            <ac:cxnSpMk id="354" creationId="{E0DB2106-5D90-682C-2982-50BDCF3C16A0}"/>
          </ac:cxnSpMkLst>
        </pc:cxnChg>
        <pc:cxnChg chg="mod">
          <ac:chgData name="Jairo David Chia Bejarano" userId="02d5968d-9208-4ced-9ee2-4ab52902e802" providerId="ADAL" clId="{6DD954C1-ADFC-454A-A8CB-C9D740D64473}" dt="2025-01-15T18:06:03.300" v="375"/>
          <ac:cxnSpMkLst>
            <pc:docMk/>
            <pc:sldMk cId="0" sldId="268"/>
            <ac:cxnSpMk id="355" creationId="{D945AD0B-07CF-A751-9745-189F514E1BC7}"/>
          </ac:cxnSpMkLst>
        </pc:cxnChg>
        <pc:cxnChg chg="mod">
          <ac:chgData name="Jairo David Chia Bejarano" userId="02d5968d-9208-4ced-9ee2-4ab52902e802" providerId="ADAL" clId="{6DD954C1-ADFC-454A-A8CB-C9D740D64473}" dt="2025-01-15T18:06:03.300" v="375"/>
          <ac:cxnSpMkLst>
            <pc:docMk/>
            <pc:sldMk cId="0" sldId="268"/>
            <ac:cxnSpMk id="357" creationId="{066E9D98-83C5-8F18-4CE0-8C77D87380C5}"/>
          </ac:cxnSpMkLst>
        </pc:cxnChg>
        <pc:cxnChg chg="mod">
          <ac:chgData name="Jairo David Chia Bejarano" userId="02d5968d-9208-4ced-9ee2-4ab52902e802" providerId="ADAL" clId="{6DD954C1-ADFC-454A-A8CB-C9D740D64473}" dt="2025-01-15T18:06:03.300" v="375"/>
          <ac:cxnSpMkLst>
            <pc:docMk/>
            <pc:sldMk cId="0" sldId="268"/>
            <ac:cxnSpMk id="361" creationId="{BFECAD67-FC88-75E9-CE4B-48A2ADD29CA4}"/>
          </ac:cxnSpMkLst>
        </pc:cxnChg>
        <pc:cxnChg chg="mod">
          <ac:chgData name="Jairo David Chia Bejarano" userId="02d5968d-9208-4ced-9ee2-4ab52902e802" providerId="ADAL" clId="{6DD954C1-ADFC-454A-A8CB-C9D740D64473}" dt="2025-01-15T18:06:03.300" v="375"/>
          <ac:cxnSpMkLst>
            <pc:docMk/>
            <pc:sldMk cId="0" sldId="268"/>
            <ac:cxnSpMk id="362" creationId="{E3F405F0-0B40-9B4D-8B9B-5531FD4B2FCF}"/>
          </ac:cxnSpMkLst>
        </pc:cxnChg>
        <pc:cxnChg chg="mod">
          <ac:chgData name="Jairo David Chia Bejarano" userId="02d5968d-9208-4ced-9ee2-4ab52902e802" providerId="ADAL" clId="{6DD954C1-ADFC-454A-A8CB-C9D740D64473}" dt="2025-01-15T16:59:48.378" v="107" actId="164"/>
          <ac:cxnSpMkLst>
            <pc:docMk/>
            <pc:sldMk cId="0" sldId="268"/>
            <ac:cxnSpMk id="365" creationId="{FEAB1A70-BD5C-1E84-46B1-61A11B02915E}"/>
          </ac:cxnSpMkLst>
        </pc:cxnChg>
        <pc:cxnChg chg="mod">
          <ac:chgData name="Jairo David Chia Bejarano" userId="02d5968d-9208-4ced-9ee2-4ab52902e802" providerId="ADAL" clId="{6DD954C1-ADFC-454A-A8CB-C9D740D64473}" dt="2025-01-15T18:09:33.267" v="381" actId="404"/>
          <ac:cxnSpMkLst>
            <pc:docMk/>
            <pc:sldMk cId="0" sldId="268"/>
            <ac:cxnSpMk id="366" creationId="{84206AD2-55B9-9AB0-136F-8D4BF3EB8F8E}"/>
          </ac:cxnSpMkLst>
        </pc:cxnChg>
      </pc:sldChg>
      <pc:sldChg chg="addSp modSp mod ord modNotesTx">
        <pc:chgData name="Jairo David Chia Bejarano" userId="02d5968d-9208-4ced-9ee2-4ab52902e802" providerId="ADAL" clId="{6DD954C1-ADFC-454A-A8CB-C9D740D64473}" dt="2025-01-15T22:06:33.580" v="853"/>
        <pc:sldMkLst>
          <pc:docMk/>
          <pc:sldMk cId="0" sldId="270"/>
        </pc:sldMkLst>
        <pc:spChg chg="mod">
          <ac:chgData name="Jairo David Chia Bejarano" userId="02d5968d-9208-4ced-9ee2-4ab52902e802" providerId="ADAL" clId="{6DD954C1-ADFC-454A-A8CB-C9D740D64473}" dt="2025-01-15T17:13:21.293" v="136" actId="164"/>
          <ac:spMkLst>
            <pc:docMk/>
            <pc:sldMk cId="0" sldId="270"/>
            <ac:spMk id="36" creationId="{6CA92567-CFAD-9EB1-836D-A3451DC2EF70}"/>
          </ac:spMkLst>
        </pc:spChg>
        <pc:spChg chg="mod">
          <ac:chgData name="Jairo David Chia Bejarano" userId="02d5968d-9208-4ced-9ee2-4ab52902e802" providerId="ADAL" clId="{6DD954C1-ADFC-454A-A8CB-C9D740D64473}" dt="2025-01-15T17:13:21.293" v="136" actId="164"/>
          <ac:spMkLst>
            <pc:docMk/>
            <pc:sldMk cId="0" sldId="270"/>
            <ac:spMk id="37" creationId="{B2176665-3293-EFDE-C521-AF7CDB1AFD21}"/>
          </ac:spMkLst>
        </pc:spChg>
        <pc:spChg chg="mod">
          <ac:chgData name="Jairo David Chia Bejarano" userId="02d5968d-9208-4ced-9ee2-4ab52902e802" providerId="ADAL" clId="{6DD954C1-ADFC-454A-A8CB-C9D740D64473}" dt="2025-01-15T17:12:54.293" v="133" actId="164"/>
          <ac:spMkLst>
            <pc:docMk/>
            <pc:sldMk cId="0" sldId="270"/>
            <ac:spMk id="38" creationId="{7C2FDAE5-37BA-8152-3A47-0F1F122A4AE7}"/>
          </ac:spMkLst>
        </pc:spChg>
        <pc:spChg chg="mod">
          <ac:chgData name="Jairo David Chia Bejarano" userId="02d5968d-9208-4ced-9ee2-4ab52902e802" providerId="ADAL" clId="{6DD954C1-ADFC-454A-A8CB-C9D740D64473}" dt="2025-01-15T17:12:54.293" v="133" actId="164"/>
          <ac:spMkLst>
            <pc:docMk/>
            <pc:sldMk cId="0" sldId="270"/>
            <ac:spMk id="39" creationId="{33998387-27B1-BD07-F27B-5D7DFAF93B35}"/>
          </ac:spMkLst>
        </pc:spChg>
        <pc:spChg chg="mod">
          <ac:chgData name="Jairo David Chia Bejarano" userId="02d5968d-9208-4ced-9ee2-4ab52902e802" providerId="ADAL" clId="{6DD954C1-ADFC-454A-A8CB-C9D740D64473}" dt="2025-01-15T17:12:48.579" v="132" actId="164"/>
          <ac:spMkLst>
            <pc:docMk/>
            <pc:sldMk cId="0" sldId="270"/>
            <ac:spMk id="40" creationId="{AAC2EFAA-FB10-9FAC-6641-DC9C5AEA52F2}"/>
          </ac:spMkLst>
        </pc:spChg>
        <pc:spChg chg="mod">
          <ac:chgData name="Jairo David Chia Bejarano" userId="02d5968d-9208-4ced-9ee2-4ab52902e802" providerId="ADAL" clId="{6DD954C1-ADFC-454A-A8CB-C9D740D64473}" dt="2025-01-15T17:12:48.579" v="132" actId="164"/>
          <ac:spMkLst>
            <pc:docMk/>
            <pc:sldMk cId="0" sldId="270"/>
            <ac:spMk id="41" creationId="{D70B33F2-BC66-2A88-F00C-63CF1C1B086D}"/>
          </ac:spMkLst>
        </pc:spChg>
        <pc:spChg chg="mod">
          <ac:chgData name="Jairo David Chia Bejarano" userId="02d5968d-9208-4ced-9ee2-4ab52902e802" providerId="ADAL" clId="{6DD954C1-ADFC-454A-A8CB-C9D740D64473}" dt="2025-01-15T17:12:48.579" v="132" actId="164"/>
          <ac:spMkLst>
            <pc:docMk/>
            <pc:sldMk cId="0" sldId="270"/>
            <ac:spMk id="42" creationId="{9E3794BC-1A38-E24D-3009-5B4B2FB34EB1}"/>
          </ac:spMkLst>
        </pc:spChg>
        <pc:spChg chg="mod">
          <ac:chgData name="Jairo David Chia Bejarano" userId="02d5968d-9208-4ced-9ee2-4ab52902e802" providerId="ADAL" clId="{6DD954C1-ADFC-454A-A8CB-C9D740D64473}" dt="2025-01-15T17:13:21.293" v="136" actId="164"/>
          <ac:spMkLst>
            <pc:docMk/>
            <pc:sldMk cId="0" sldId="270"/>
            <ac:spMk id="44" creationId="{7B242D42-6FA0-D957-6A51-507C78FA1638}"/>
          </ac:spMkLst>
        </pc:spChg>
        <pc:spChg chg="mod">
          <ac:chgData name="Jairo David Chia Bejarano" userId="02d5968d-9208-4ced-9ee2-4ab52902e802" providerId="ADAL" clId="{6DD954C1-ADFC-454A-A8CB-C9D740D64473}" dt="2025-01-15T17:12:56.329" v="134" actId="164"/>
          <ac:spMkLst>
            <pc:docMk/>
            <pc:sldMk cId="0" sldId="270"/>
            <ac:spMk id="45" creationId="{C159BC88-73E0-EA20-78CC-BC329114005D}"/>
          </ac:spMkLst>
        </pc:spChg>
        <pc:spChg chg="mod">
          <ac:chgData name="Jairo David Chia Bejarano" userId="02d5968d-9208-4ced-9ee2-4ab52902e802" providerId="ADAL" clId="{6DD954C1-ADFC-454A-A8CB-C9D740D64473}" dt="2025-01-15T17:13:21.293" v="136" actId="164"/>
          <ac:spMkLst>
            <pc:docMk/>
            <pc:sldMk cId="0" sldId="270"/>
            <ac:spMk id="47" creationId="{89B32811-FF88-2ABA-7273-D761A0FAE717}"/>
          </ac:spMkLst>
        </pc:spChg>
        <pc:spChg chg="mod">
          <ac:chgData name="Jairo David Chia Bejarano" userId="02d5968d-9208-4ced-9ee2-4ab52902e802" providerId="ADAL" clId="{6DD954C1-ADFC-454A-A8CB-C9D740D64473}" dt="2025-01-15T17:13:07.703" v="135" actId="164"/>
          <ac:spMkLst>
            <pc:docMk/>
            <pc:sldMk cId="0" sldId="270"/>
            <ac:spMk id="48" creationId="{5173FD96-B855-6D9C-3A4C-38B12333E129}"/>
          </ac:spMkLst>
        </pc:spChg>
        <pc:spChg chg="mod">
          <ac:chgData name="Jairo David Chia Bejarano" userId="02d5968d-9208-4ced-9ee2-4ab52902e802" providerId="ADAL" clId="{6DD954C1-ADFC-454A-A8CB-C9D740D64473}" dt="2025-01-15T17:13:07.703" v="135" actId="164"/>
          <ac:spMkLst>
            <pc:docMk/>
            <pc:sldMk cId="0" sldId="270"/>
            <ac:spMk id="49" creationId="{3F4C55BA-7DE4-72CB-D217-A912D8DB293E}"/>
          </ac:spMkLst>
        </pc:spChg>
        <pc:spChg chg="mod">
          <ac:chgData name="Jairo David Chia Bejarano" userId="02d5968d-9208-4ced-9ee2-4ab52902e802" providerId="ADAL" clId="{6DD954C1-ADFC-454A-A8CB-C9D740D64473}" dt="2025-01-15T17:13:07.703" v="135" actId="164"/>
          <ac:spMkLst>
            <pc:docMk/>
            <pc:sldMk cId="0" sldId="270"/>
            <ac:spMk id="50" creationId="{BA12DF61-6A5D-C2C6-78D7-41533D989079}"/>
          </ac:spMkLst>
        </pc:spChg>
        <pc:spChg chg="mod">
          <ac:chgData name="Jairo David Chia Bejarano" userId="02d5968d-9208-4ced-9ee2-4ab52902e802" providerId="ADAL" clId="{6DD954C1-ADFC-454A-A8CB-C9D740D64473}" dt="2025-01-15T17:13:07.703" v="135" actId="164"/>
          <ac:spMkLst>
            <pc:docMk/>
            <pc:sldMk cId="0" sldId="270"/>
            <ac:spMk id="55" creationId="{0B50CDC4-D385-D748-FA9B-D5104316D912}"/>
          </ac:spMkLst>
        </pc:spChg>
        <pc:spChg chg="mod">
          <ac:chgData name="Jairo David Chia Bejarano" userId="02d5968d-9208-4ced-9ee2-4ab52902e802" providerId="ADAL" clId="{6DD954C1-ADFC-454A-A8CB-C9D740D64473}" dt="2025-01-15T17:13:07.703" v="135" actId="164"/>
          <ac:spMkLst>
            <pc:docMk/>
            <pc:sldMk cId="0" sldId="270"/>
            <ac:spMk id="56" creationId="{BBF1B76A-EA8B-39E9-49A7-9E295F258653}"/>
          </ac:spMkLst>
        </pc:spChg>
        <pc:spChg chg="mod">
          <ac:chgData name="Jairo David Chia Bejarano" userId="02d5968d-9208-4ced-9ee2-4ab52902e802" providerId="ADAL" clId="{6DD954C1-ADFC-454A-A8CB-C9D740D64473}" dt="2025-01-15T17:13:07.703" v="135" actId="164"/>
          <ac:spMkLst>
            <pc:docMk/>
            <pc:sldMk cId="0" sldId="270"/>
            <ac:spMk id="57" creationId="{F826FE49-16DC-25CA-6174-C93AD06B55F8}"/>
          </ac:spMkLst>
        </pc:spChg>
        <pc:spChg chg="mod">
          <ac:chgData name="Jairo David Chia Bejarano" userId="02d5968d-9208-4ced-9ee2-4ab52902e802" providerId="ADAL" clId="{6DD954C1-ADFC-454A-A8CB-C9D740D64473}" dt="2025-01-15T17:13:28.798" v="137" actId="164"/>
          <ac:spMkLst>
            <pc:docMk/>
            <pc:sldMk cId="0" sldId="270"/>
            <ac:spMk id="62" creationId="{186AB6C9-BF9E-20BE-3639-8FBBF3F39EEA}"/>
          </ac:spMkLst>
        </pc:spChg>
        <pc:spChg chg="mod">
          <ac:chgData name="Jairo David Chia Bejarano" userId="02d5968d-9208-4ced-9ee2-4ab52902e802" providerId="ADAL" clId="{6DD954C1-ADFC-454A-A8CB-C9D740D64473}" dt="2025-01-15T17:13:28.798" v="137" actId="164"/>
          <ac:spMkLst>
            <pc:docMk/>
            <pc:sldMk cId="0" sldId="270"/>
            <ac:spMk id="320" creationId="{68D42FE5-9D04-8A9B-D9EE-5F0ACDB34642}"/>
          </ac:spMkLst>
        </pc:spChg>
        <pc:spChg chg="mod">
          <ac:chgData name="Jairo David Chia Bejarano" userId="02d5968d-9208-4ced-9ee2-4ab52902e802" providerId="ADAL" clId="{6DD954C1-ADFC-454A-A8CB-C9D740D64473}" dt="2025-01-15T17:13:28.798" v="137" actId="164"/>
          <ac:spMkLst>
            <pc:docMk/>
            <pc:sldMk cId="0" sldId="270"/>
            <ac:spMk id="321" creationId="{8DC69992-6BF5-465B-651A-4A5D20514C0E}"/>
          </ac:spMkLst>
        </pc:spChg>
        <pc:spChg chg="mod">
          <ac:chgData name="Jairo David Chia Bejarano" userId="02d5968d-9208-4ced-9ee2-4ab52902e802" providerId="ADAL" clId="{6DD954C1-ADFC-454A-A8CB-C9D740D64473}" dt="2025-01-15T17:13:28.798" v="137" actId="164"/>
          <ac:spMkLst>
            <pc:docMk/>
            <pc:sldMk cId="0" sldId="270"/>
            <ac:spMk id="322" creationId="{DBB0509D-6B0F-1E64-9B0F-81E4D1187DF8}"/>
          </ac:spMkLst>
        </pc:spChg>
        <pc:spChg chg="mod">
          <ac:chgData name="Jairo David Chia Bejarano" userId="02d5968d-9208-4ced-9ee2-4ab52902e802" providerId="ADAL" clId="{6DD954C1-ADFC-454A-A8CB-C9D740D64473}" dt="2025-01-15T17:13:28.798" v="137" actId="164"/>
          <ac:spMkLst>
            <pc:docMk/>
            <pc:sldMk cId="0" sldId="270"/>
            <ac:spMk id="323" creationId="{E76F1B3B-A3BA-8775-A179-5E2155368C06}"/>
          </ac:spMkLst>
        </pc:spChg>
        <pc:spChg chg="mod">
          <ac:chgData name="Jairo David Chia Bejarano" userId="02d5968d-9208-4ced-9ee2-4ab52902e802" providerId="ADAL" clId="{6DD954C1-ADFC-454A-A8CB-C9D740D64473}" dt="2025-01-15T17:13:28.798" v="137" actId="164"/>
          <ac:spMkLst>
            <pc:docMk/>
            <pc:sldMk cId="0" sldId="270"/>
            <ac:spMk id="324" creationId="{D6886BAC-4D24-303E-D192-8BB1942D433A}"/>
          </ac:spMkLst>
        </pc:spChg>
        <pc:spChg chg="mod">
          <ac:chgData name="Jairo David Chia Bejarano" userId="02d5968d-9208-4ced-9ee2-4ab52902e802" providerId="ADAL" clId="{6DD954C1-ADFC-454A-A8CB-C9D740D64473}" dt="2025-01-15T17:13:33.691" v="138" actId="164"/>
          <ac:spMkLst>
            <pc:docMk/>
            <pc:sldMk cId="0" sldId="270"/>
            <ac:spMk id="325" creationId="{6D1BCA18-2637-A65A-D244-F38856697107}"/>
          </ac:spMkLst>
        </pc:spChg>
        <pc:spChg chg="mod">
          <ac:chgData name="Jairo David Chia Bejarano" userId="02d5968d-9208-4ced-9ee2-4ab52902e802" providerId="ADAL" clId="{6DD954C1-ADFC-454A-A8CB-C9D740D64473}" dt="2025-01-15T17:13:33.691" v="138" actId="164"/>
          <ac:spMkLst>
            <pc:docMk/>
            <pc:sldMk cId="0" sldId="270"/>
            <ac:spMk id="326" creationId="{82A4C68D-F98F-788B-E369-6F87CBBA694F}"/>
          </ac:spMkLst>
        </pc:spChg>
        <pc:spChg chg="mod">
          <ac:chgData name="Jairo David Chia Bejarano" userId="02d5968d-9208-4ced-9ee2-4ab52902e802" providerId="ADAL" clId="{6DD954C1-ADFC-454A-A8CB-C9D740D64473}" dt="2025-01-15T17:13:33.691" v="138" actId="164"/>
          <ac:spMkLst>
            <pc:docMk/>
            <pc:sldMk cId="0" sldId="270"/>
            <ac:spMk id="327" creationId="{E574401A-3D09-2209-9E87-9E5F2062EEAD}"/>
          </ac:spMkLst>
        </pc:spChg>
        <pc:spChg chg="mod">
          <ac:chgData name="Jairo David Chia Bejarano" userId="02d5968d-9208-4ced-9ee2-4ab52902e802" providerId="ADAL" clId="{6DD954C1-ADFC-454A-A8CB-C9D740D64473}" dt="2025-01-15T17:13:33.691" v="138" actId="164"/>
          <ac:spMkLst>
            <pc:docMk/>
            <pc:sldMk cId="0" sldId="270"/>
            <ac:spMk id="328" creationId="{0C4118C0-B830-74EE-F94D-E8EBB3709544}"/>
          </ac:spMkLst>
        </pc:spChg>
        <pc:spChg chg="mod">
          <ac:chgData name="Jairo David Chia Bejarano" userId="02d5968d-9208-4ced-9ee2-4ab52902e802" providerId="ADAL" clId="{6DD954C1-ADFC-454A-A8CB-C9D740D64473}" dt="2025-01-15T17:15:13.097" v="179" actId="20577"/>
          <ac:spMkLst>
            <pc:docMk/>
            <pc:sldMk cId="0" sldId="270"/>
            <ac:spMk id="339" creationId="{04272D47-1805-C44B-6FBF-88B8C6EA0F33}"/>
          </ac:spMkLst>
        </pc:spChg>
        <pc:grpChg chg="add mod">
          <ac:chgData name="Jairo David Chia Bejarano" userId="02d5968d-9208-4ced-9ee2-4ab52902e802" providerId="ADAL" clId="{6DD954C1-ADFC-454A-A8CB-C9D740D64473}" dt="2025-01-15T17:12:48.579" v="132" actId="164"/>
          <ac:grpSpMkLst>
            <pc:docMk/>
            <pc:sldMk cId="0" sldId="270"/>
            <ac:grpSpMk id="3" creationId="{1A343C6C-7A86-70AC-F551-9A8CC9C6501C}"/>
          </ac:grpSpMkLst>
        </pc:grpChg>
        <pc:grpChg chg="add mod">
          <ac:chgData name="Jairo David Chia Bejarano" userId="02d5968d-9208-4ced-9ee2-4ab52902e802" providerId="ADAL" clId="{6DD954C1-ADFC-454A-A8CB-C9D740D64473}" dt="2025-01-15T17:12:54.293" v="133" actId="164"/>
          <ac:grpSpMkLst>
            <pc:docMk/>
            <pc:sldMk cId="0" sldId="270"/>
            <ac:grpSpMk id="4" creationId="{EC68356A-337F-DB01-BD98-1FD1FDBDD779}"/>
          </ac:grpSpMkLst>
        </pc:grpChg>
        <pc:grpChg chg="add mod">
          <ac:chgData name="Jairo David Chia Bejarano" userId="02d5968d-9208-4ced-9ee2-4ab52902e802" providerId="ADAL" clId="{6DD954C1-ADFC-454A-A8CB-C9D740D64473}" dt="2025-01-15T17:12:56.329" v="134" actId="164"/>
          <ac:grpSpMkLst>
            <pc:docMk/>
            <pc:sldMk cId="0" sldId="270"/>
            <ac:grpSpMk id="5" creationId="{4BABC212-230E-6EBA-2E74-56CAC33AA8B7}"/>
          </ac:grpSpMkLst>
        </pc:grpChg>
        <pc:grpChg chg="add mod">
          <ac:chgData name="Jairo David Chia Bejarano" userId="02d5968d-9208-4ced-9ee2-4ab52902e802" providerId="ADAL" clId="{6DD954C1-ADFC-454A-A8CB-C9D740D64473}" dt="2025-01-15T17:13:07.703" v="135" actId="164"/>
          <ac:grpSpMkLst>
            <pc:docMk/>
            <pc:sldMk cId="0" sldId="270"/>
            <ac:grpSpMk id="6" creationId="{B43A18C5-A3FD-3BC1-A38E-FDDDE7400514}"/>
          </ac:grpSpMkLst>
        </pc:grpChg>
        <pc:grpChg chg="add mod">
          <ac:chgData name="Jairo David Chia Bejarano" userId="02d5968d-9208-4ced-9ee2-4ab52902e802" providerId="ADAL" clId="{6DD954C1-ADFC-454A-A8CB-C9D740D64473}" dt="2025-01-15T17:13:21.293" v="136" actId="164"/>
          <ac:grpSpMkLst>
            <pc:docMk/>
            <pc:sldMk cId="0" sldId="270"/>
            <ac:grpSpMk id="7" creationId="{030F6974-B24C-12CD-01C7-EB45398C62C6}"/>
          </ac:grpSpMkLst>
        </pc:grpChg>
        <pc:grpChg chg="add mod">
          <ac:chgData name="Jairo David Chia Bejarano" userId="02d5968d-9208-4ced-9ee2-4ab52902e802" providerId="ADAL" clId="{6DD954C1-ADFC-454A-A8CB-C9D740D64473}" dt="2025-01-15T17:13:28.798" v="137" actId="164"/>
          <ac:grpSpMkLst>
            <pc:docMk/>
            <pc:sldMk cId="0" sldId="270"/>
            <ac:grpSpMk id="8" creationId="{7B5C6034-FE97-AC38-E31A-FDCC8865BA6F}"/>
          </ac:grpSpMkLst>
        </pc:grpChg>
        <pc:grpChg chg="add mod">
          <ac:chgData name="Jairo David Chia Bejarano" userId="02d5968d-9208-4ced-9ee2-4ab52902e802" providerId="ADAL" clId="{6DD954C1-ADFC-454A-A8CB-C9D740D64473}" dt="2025-01-15T17:13:33.691" v="138" actId="164"/>
          <ac:grpSpMkLst>
            <pc:docMk/>
            <pc:sldMk cId="0" sldId="270"/>
            <ac:grpSpMk id="9" creationId="{BEC619FC-BAD8-EE24-29C6-498A7C332FBE}"/>
          </ac:grpSpMkLst>
        </pc:grpChg>
        <pc:cxnChg chg="mod">
          <ac:chgData name="Jairo David Chia Bejarano" userId="02d5968d-9208-4ced-9ee2-4ab52902e802" providerId="ADAL" clId="{6DD954C1-ADFC-454A-A8CB-C9D740D64473}" dt="2025-01-15T17:13:21.293" v="136" actId="164"/>
          <ac:cxnSpMkLst>
            <pc:docMk/>
            <pc:sldMk cId="0" sldId="270"/>
            <ac:cxnSpMk id="29" creationId="{55ECB2F0-66B6-A822-FCAC-32409D9EE0E1}"/>
          </ac:cxnSpMkLst>
        </pc:cxnChg>
        <pc:cxnChg chg="mod">
          <ac:chgData name="Jairo David Chia Bejarano" userId="02d5968d-9208-4ced-9ee2-4ab52902e802" providerId="ADAL" clId="{6DD954C1-ADFC-454A-A8CB-C9D740D64473}" dt="2025-01-15T17:12:48.579" v="132" actId="164"/>
          <ac:cxnSpMkLst>
            <pc:docMk/>
            <pc:sldMk cId="0" sldId="270"/>
            <ac:cxnSpMk id="30" creationId="{B93AF5C8-FC1B-01FA-6914-69B5E490637A}"/>
          </ac:cxnSpMkLst>
        </pc:cxnChg>
        <pc:cxnChg chg="mod">
          <ac:chgData name="Jairo David Chia Bejarano" userId="02d5968d-9208-4ced-9ee2-4ab52902e802" providerId="ADAL" clId="{6DD954C1-ADFC-454A-A8CB-C9D740D64473}" dt="2025-01-15T17:12:48.579" v="132" actId="164"/>
          <ac:cxnSpMkLst>
            <pc:docMk/>
            <pc:sldMk cId="0" sldId="270"/>
            <ac:cxnSpMk id="31" creationId="{2890BE4C-8541-0E32-D7D0-B929926AAD08}"/>
          </ac:cxnSpMkLst>
        </pc:cxnChg>
        <pc:cxnChg chg="mod">
          <ac:chgData name="Jairo David Chia Bejarano" userId="02d5968d-9208-4ced-9ee2-4ab52902e802" providerId="ADAL" clId="{6DD954C1-ADFC-454A-A8CB-C9D740D64473}" dt="2025-01-15T17:12:54.293" v="133" actId="164"/>
          <ac:cxnSpMkLst>
            <pc:docMk/>
            <pc:sldMk cId="0" sldId="270"/>
            <ac:cxnSpMk id="32" creationId="{89267713-E7CE-8293-AE08-60374D83AA61}"/>
          </ac:cxnSpMkLst>
        </pc:cxnChg>
        <pc:cxnChg chg="mod">
          <ac:chgData name="Jairo David Chia Bejarano" userId="02d5968d-9208-4ced-9ee2-4ab52902e802" providerId="ADAL" clId="{6DD954C1-ADFC-454A-A8CB-C9D740D64473}" dt="2025-01-15T17:12:54.293" v="133" actId="164"/>
          <ac:cxnSpMkLst>
            <pc:docMk/>
            <pc:sldMk cId="0" sldId="270"/>
            <ac:cxnSpMk id="33" creationId="{6DE6E126-5790-3868-80AC-AFF3B9F42E56}"/>
          </ac:cxnSpMkLst>
        </pc:cxnChg>
        <pc:cxnChg chg="mod">
          <ac:chgData name="Jairo David Chia Bejarano" userId="02d5968d-9208-4ced-9ee2-4ab52902e802" providerId="ADAL" clId="{6DD954C1-ADFC-454A-A8CB-C9D740D64473}" dt="2025-01-15T17:13:21.293" v="136" actId="164"/>
          <ac:cxnSpMkLst>
            <pc:docMk/>
            <pc:sldMk cId="0" sldId="270"/>
            <ac:cxnSpMk id="34" creationId="{8AEE76E6-293A-C612-A4AD-DDC016CFBFD7}"/>
          </ac:cxnSpMkLst>
        </pc:cxnChg>
        <pc:cxnChg chg="mod">
          <ac:chgData name="Jairo David Chia Bejarano" userId="02d5968d-9208-4ced-9ee2-4ab52902e802" providerId="ADAL" clId="{6DD954C1-ADFC-454A-A8CB-C9D740D64473}" dt="2025-01-15T17:12:48.579" v="132" actId="164"/>
          <ac:cxnSpMkLst>
            <pc:docMk/>
            <pc:sldMk cId="0" sldId="270"/>
            <ac:cxnSpMk id="43" creationId="{0871C9E3-E8BB-C23C-E39E-CABBB8592A92}"/>
          </ac:cxnSpMkLst>
        </pc:cxnChg>
        <pc:cxnChg chg="mod">
          <ac:chgData name="Jairo David Chia Bejarano" userId="02d5968d-9208-4ced-9ee2-4ab52902e802" providerId="ADAL" clId="{6DD954C1-ADFC-454A-A8CB-C9D740D64473}" dt="2025-01-15T17:12:56.329" v="134" actId="164"/>
          <ac:cxnSpMkLst>
            <pc:docMk/>
            <pc:sldMk cId="0" sldId="270"/>
            <ac:cxnSpMk id="46" creationId="{142329BA-F6E3-4334-2DBD-D309101645A4}"/>
          </ac:cxnSpMkLst>
        </pc:cxnChg>
        <pc:cxnChg chg="mod">
          <ac:chgData name="Jairo David Chia Bejarano" userId="02d5968d-9208-4ced-9ee2-4ab52902e802" providerId="ADAL" clId="{6DD954C1-ADFC-454A-A8CB-C9D740D64473}" dt="2025-01-15T17:13:07.703" v="135" actId="164"/>
          <ac:cxnSpMkLst>
            <pc:docMk/>
            <pc:sldMk cId="0" sldId="270"/>
            <ac:cxnSpMk id="51" creationId="{D365D65C-BCF4-8860-310D-31283CF9B0B8}"/>
          </ac:cxnSpMkLst>
        </pc:cxnChg>
        <pc:cxnChg chg="mod">
          <ac:chgData name="Jairo David Chia Bejarano" userId="02d5968d-9208-4ced-9ee2-4ab52902e802" providerId="ADAL" clId="{6DD954C1-ADFC-454A-A8CB-C9D740D64473}" dt="2025-01-15T17:13:07.703" v="135" actId="164"/>
          <ac:cxnSpMkLst>
            <pc:docMk/>
            <pc:sldMk cId="0" sldId="270"/>
            <ac:cxnSpMk id="52" creationId="{E61FE009-9185-0C7D-9579-12B3027E4293}"/>
          </ac:cxnSpMkLst>
        </pc:cxnChg>
        <pc:cxnChg chg="mod">
          <ac:chgData name="Jairo David Chia Bejarano" userId="02d5968d-9208-4ced-9ee2-4ab52902e802" providerId="ADAL" clId="{6DD954C1-ADFC-454A-A8CB-C9D740D64473}" dt="2025-01-15T17:13:07.703" v="135" actId="164"/>
          <ac:cxnSpMkLst>
            <pc:docMk/>
            <pc:sldMk cId="0" sldId="270"/>
            <ac:cxnSpMk id="53" creationId="{12155516-11C7-85FE-8E4E-550C4EC57867}"/>
          </ac:cxnSpMkLst>
        </pc:cxnChg>
        <pc:cxnChg chg="mod">
          <ac:chgData name="Jairo David Chia Bejarano" userId="02d5968d-9208-4ced-9ee2-4ab52902e802" providerId="ADAL" clId="{6DD954C1-ADFC-454A-A8CB-C9D740D64473}" dt="2025-01-15T17:13:21.293" v="136" actId="164"/>
          <ac:cxnSpMkLst>
            <pc:docMk/>
            <pc:sldMk cId="0" sldId="270"/>
            <ac:cxnSpMk id="54" creationId="{66BDBC88-6082-1E06-371D-4E4FF4B8C664}"/>
          </ac:cxnSpMkLst>
        </pc:cxnChg>
        <pc:cxnChg chg="mod">
          <ac:chgData name="Jairo David Chia Bejarano" userId="02d5968d-9208-4ced-9ee2-4ab52902e802" providerId="ADAL" clId="{6DD954C1-ADFC-454A-A8CB-C9D740D64473}" dt="2025-01-15T17:13:07.703" v="135" actId="164"/>
          <ac:cxnSpMkLst>
            <pc:docMk/>
            <pc:sldMk cId="0" sldId="270"/>
            <ac:cxnSpMk id="58" creationId="{4CA5D28D-5678-8AB8-42FF-83A427638F4A}"/>
          </ac:cxnSpMkLst>
        </pc:cxnChg>
        <pc:cxnChg chg="mod">
          <ac:chgData name="Jairo David Chia Bejarano" userId="02d5968d-9208-4ced-9ee2-4ab52902e802" providerId="ADAL" clId="{6DD954C1-ADFC-454A-A8CB-C9D740D64473}" dt="2025-01-15T17:13:07.703" v="135" actId="164"/>
          <ac:cxnSpMkLst>
            <pc:docMk/>
            <pc:sldMk cId="0" sldId="270"/>
            <ac:cxnSpMk id="59" creationId="{89138C87-8D08-7314-A982-3617593037A3}"/>
          </ac:cxnSpMkLst>
        </pc:cxnChg>
        <pc:cxnChg chg="mod">
          <ac:chgData name="Jairo David Chia Bejarano" userId="02d5968d-9208-4ced-9ee2-4ab52902e802" providerId="ADAL" clId="{6DD954C1-ADFC-454A-A8CB-C9D740D64473}" dt="2025-01-15T17:13:07.703" v="135" actId="164"/>
          <ac:cxnSpMkLst>
            <pc:docMk/>
            <pc:sldMk cId="0" sldId="270"/>
            <ac:cxnSpMk id="60" creationId="{08823C3A-6135-48C0-C695-7FEBC0CC7B9A}"/>
          </ac:cxnSpMkLst>
        </pc:cxnChg>
        <pc:cxnChg chg="mod">
          <ac:chgData name="Jairo David Chia Bejarano" userId="02d5968d-9208-4ced-9ee2-4ab52902e802" providerId="ADAL" clId="{6DD954C1-ADFC-454A-A8CB-C9D740D64473}" dt="2025-01-15T17:13:21.293" v="136" actId="164"/>
          <ac:cxnSpMkLst>
            <pc:docMk/>
            <pc:sldMk cId="0" sldId="270"/>
            <ac:cxnSpMk id="61" creationId="{2F20AC97-D54A-A35C-ADA0-90C966EB1BAB}"/>
          </ac:cxnSpMkLst>
        </pc:cxnChg>
        <pc:cxnChg chg="mod">
          <ac:chgData name="Jairo David Chia Bejarano" userId="02d5968d-9208-4ced-9ee2-4ab52902e802" providerId="ADAL" clId="{6DD954C1-ADFC-454A-A8CB-C9D740D64473}" dt="2025-01-15T17:13:28.798" v="137" actId="164"/>
          <ac:cxnSpMkLst>
            <pc:docMk/>
            <pc:sldMk cId="0" sldId="270"/>
            <ac:cxnSpMk id="329" creationId="{4BDFF3F1-13E1-7DBB-DC8E-C8C6EEB5FA7E}"/>
          </ac:cxnSpMkLst>
        </pc:cxnChg>
        <pc:cxnChg chg="mod">
          <ac:chgData name="Jairo David Chia Bejarano" userId="02d5968d-9208-4ced-9ee2-4ab52902e802" providerId="ADAL" clId="{6DD954C1-ADFC-454A-A8CB-C9D740D64473}" dt="2025-01-15T17:13:28.798" v="137" actId="164"/>
          <ac:cxnSpMkLst>
            <pc:docMk/>
            <pc:sldMk cId="0" sldId="270"/>
            <ac:cxnSpMk id="330" creationId="{E9D07241-EDAE-B757-CB9E-12DCA9A24304}"/>
          </ac:cxnSpMkLst>
        </pc:cxnChg>
        <pc:cxnChg chg="mod">
          <ac:chgData name="Jairo David Chia Bejarano" userId="02d5968d-9208-4ced-9ee2-4ab52902e802" providerId="ADAL" clId="{6DD954C1-ADFC-454A-A8CB-C9D740D64473}" dt="2025-01-15T17:13:28.798" v="137" actId="164"/>
          <ac:cxnSpMkLst>
            <pc:docMk/>
            <pc:sldMk cId="0" sldId="270"/>
            <ac:cxnSpMk id="331" creationId="{205547BA-748F-90FD-418E-CE7ACBBD567D}"/>
          </ac:cxnSpMkLst>
        </pc:cxnChg>
        <pc:cxnChg chg="mod">
          <ac:chgData name="Jairo David Chia Bejarano" userId="02d5968d-9208-4ced-9ee2-4ab52902e802" providerId="ADAL" clId="{6DD954C1-ADFC-454A-A8CB-C9D740D64473}" dt="2025-01-15T17:13:28.798" v="137" actId="164"/>
          <ac:cxnSpMkLst>
            <pc:docMk/>
            <pc:sldMk cId="0" sldId="270"/>
            <ac:cxnSpMk id="332" creationId="{4BAE2048-36B4-C108-902A-1D957799D089}"/>
          </ac:cxnSpMkLst>
        </pc:cxnChg>
        <pc:cxnChg chg="mod">
          <ac:chgData name="Jairo David Chia Bejarano" userId="02d5968d-9208-4ced-9ee2-4ab52902e802" providerId="ADAL" clId="{6DD954C1-ADFC-454A-A8CB-C9D740D64473}" dt="2025-01-15T17:13:28.798" v="137" actId="164"/>
          <ac:cxnSpMkLst>
            <pc:docMk/>
            <pc:sldMk cId="0" sldId="270"/>
            <ac:cxnSpMk id="333" creationId="{35BA68E2-51B1-C3D8-3CB7-0A3624C9EE1C}"/>
          </ac:cxnSpMkLst>
        </pc:cxnChg>
        <pc:cxnChg chg="mod">
          <ac:chgData name="Jairo David Chia Bejarano" userId="02d5968d-9208-4ced-9ee2-4ab52902e802" providerId="ADAL" clId="{6DD954C1-ADFC-454A-A8CB-C9D740D64473}" dt="2025-01-15T17:13:28.798" v="137" actId="164"/>
          <ac:cxnSpMkLst>
            <pc:docMk/>
            <pc:sldMk cId="0" sldId="270"/>
            <ac:cxnSpMk id="334" creationId="{B5D16814-5ED2-7361-F4B7-ED3E3C2D5E79}"/>
          </ac:cxnSpMkLst>
        </pc:cxnChg>
        <pc:cxnChg chg="mod">
          <ac:chgData name="Jairo David Chia Bejarano" userId="02d5968d-9208-4ced-9ee2-4ab52902e802" providerId="ADAL" clId="{6DD954C1-ADFC-454A-A8CB-C9D740D64473}" dt="2025-01-15T17:13:33.691" v="138" actId="164"/>
          <ac:cxnSpMkLst>
            <pc:docMk/>
            <pc:sldMk cId="0" sldId="270"/>
            <ac:cxnSpMk id="335" creationId="{D3A54FAC-B8D9-8AEA-7939-52D4B8B0354A}"/>
          </ac:cxnSpMkLst>
        </pc:cxnChg>
        <pc:cxnChg chg="mod">
          <ac:chgData name="Jairo David Chia Bejarano" userId="02d5968d-9208-4ced-9ee2-4ab52902e802" providerId="ADAL" clId="{6DD954C1-ADFC-454A-A8CB-C9D740D64473}" dt="2025-01-15T17:13:33.691" v="138" actId="164"/>
          <ac:cxnSpMkLst>
            <pc:docMk/>
            <pc:sldMk cId="0" sldId="270"/>
            <ac:cxnSpMk id="336" creationId="{DB04EDC5-7778-C61A-FA88-7CD987489C38}"/>
          </ac:cxnSpMkLst>
        </pc:cxnChg>
        <pc:cxnChg chg="mod">
          <ac:chgData name="Jairo David Chia Bejarano" userId="02d5968d-9208-4ced-9ee2-4ab52902e802" providerId="ADAL" clId="{6DD954C1-ADFC-454A-A8CB-C9D740D64473}" dt="2025-01-15T17:13:33.691" v="138" actId="164"/>
          <ac:cxnSpMkLst>
            <pc:docMk/>
            <pc:sldMk cId="0" sldId="270"/>
            <ac:cxnSpMk id="337" creationId="{A2EBBA6E-8280-9A21-B5B3-D9410565A2B0}"/>
          </ac:cxnSpMkLst>
        </pc:cxnChg>
      </pc:sldChg>
      <pc:sldChg chg="addSp modSp mod modAnim">
        <pc:chgData name="Jairo David Chia Bejarano" userId="02d5968d-9208-4ced-9ee2-4ab52902e802" providerId="ADAL" clId="{6DD954C1-ADFC-454A-A8CB-C9D740D64473}" dt="2025-01-15T17:40:19.742" v="309" actId="14100"/>
        <pc:sldMkLst>
          <pc:docMk/>
          <pc:sldMk cId="0" sldId="275"/>
        </pc:sldMkLst>
        <pc:spChg chg="add mod">
          <ac:chgData name="Jairo David Chia Bejarano" userId="02d5968d-9208-4ced-9ee2-4ab52902e802" providerId="ADAL" clId="{6DD954C1-ADFC-454A-A8CB-C9D740D64473}" dt="2025-01-15T17:40:19.742" v="309" actId="14100"/>
          <ac:spMkLst>
            <pc:docMk/>
            <pc:sldMk cId="0" sldId="275"/>
            <ac:spMk id="2" creationId="{12E32048-F00A-B72F-7CB5-1BD59A509C41}"/>
          </ac:spMkLst>
        </pc:spChg>
      </pc:sldChg>
      <pc:sldChg chg="addSp modSp mod modAnim">
        <pc:chgData name="Jairo David Chia Bejarano" userId="02d5968d-9208-4ced-9ee2-4ab52902e802" providerId="ADAL" clId="{6DD954C1-ADFC-454A-A8CB-C9D740D64473}" dt="2025-01-15T17:41:15.027" v="316" actId="20577"/>
        <pc:sldMkLst>
          <pc:docMk/>
          <pc:sldMk cId="2547351696" sldId="290"/>
        </pc:sldMkLst>
        <pc:spChg chg="add mod">
          <ac:chgData name="Jairo David Chia Bejarano" userId="02d5968d-9208-4ced-9ee2-4ab52902e802" providerId="ADAL" clId="{6DD954C1-ADFC-454A-A8CB-C9D740D64473}" dt="2025-01-15T17:41:15.027" v="316" actId="20577"/>
          <ac:spMkLst>
            <pc:docMk/>
            <pc:sldMk cId="2547351696" sldId="290"/>
            <ac:spMk id="2" creationId="{A9494959-86EB-2855-BDB4-65F9F947FAEE}"/>
          </ac:spMkLst>
        </pc:spChg>
        <pc:spChg chg="add">
          <ac:chgData name="Jairo David Chia Bejarano" userId="02d5968d-9208-4ced-9ee2-4ab52902e802" providerId="ADAL" clId="{6DD954C1-ADFC-454A-A8CB-C9D740D64473}" dt="2025-01-15T17:41:03.718" v="313"/>
          <ac:spMkLst>
            <pc:docMk/>
            <pc:sldMk cId="2547351696" sldId="290"/>
            <ac:spMk id="4" creationId="{98D39A35-90AA-58F9-28E6-303FCC3B1EFF}"/>
          </ac:spMkLst>
        </pc:spChg>
      </pc:sldChg>
      <pc:sldChg chg="modAnim">
        <pc:chgData name="Jairo David Chia Bejarano" userId="02d5968d-9208-4ced-9ee2-4ab52902e802" providerId="ADAL" clId="{6DD954C1-ADFC-454A-A8CB-C9D740D64473}" dt="2025-01-15T16:16:24.364" v="35"/>
        <pc:sldMkLst>
          <pc:docMk/>
          <pc:sldMk cId="529878783" sldId="291"/>
        </pc:sldMkLst>
      </pc:sldChg>
      <pc:sldChg chg="modSp mod">
        <pc:chgData name="Jairo David Chia Bejarano" userId="02d5968d-9208-4ced-9ee2-4ab52902e802" providerId="ADAL" clId="{6DD954C1-ADFC-454A-A8CB-C9D740D64473}" dt="2025-01-15T17:14:49.786" v="172" actId="20577"/>
        <pc:sldMkLst>
          <pc:docMk/>
          <pc:sldMk cId="3010653792" sldId="293"/>
        </pc:sldMkLst>
        <pc:spChg chg="mod">
          <ac:chgData name="Jairo David Chia Bejarano" userId="02d5968d-9208-4ced-9ee2-4ab52902e802" providerId="ADAL" clId="{6DD954C1-ADFC-454A-A8CB-C9D740D64473}" dt="2025-01-15T17:14:49.786" v="172" actId="20577"/>
          <ac:spMkLst>
            <pc:docMk/>
            <pc:sldMk cId="3010653792" sldId="293"/>
            <ac:spMk id="36" creationId="{EB24CE18-2981-0C6D-410C-10A1A4781F29}"/>
          </ac:spMkLst>
        </pc:spChg>
      </pc:sldChg>
      <pc:sldChg chg="modSp mod">
        <pc:chgData name="Jairo David Chia Bejarano" userId="02d5968d-9208-4ced-9ee2-4ab52902e802" providerId="ADAL" clId="{6DD954C1-ADFC-454A-A8CB-C9D740D64473}" dt="2025-01-15T17:19:50.698" v="190" actId="14100"/>
        <pc:sldMkLst>
          <pc:docMk/>
          <pc:sldMk cId="3008630159" sldId="300"/>
        </pc:sldMkLst>
        <pc:spChg chg="mod">
          <ac:chgData name="Jairo David Chia Bejarano" userId="02d5968d-9208-4ced-9ee2-4ab52902e802" providerId="ADAL" clId="{6DD954C1-ADFC-454A-A8CB-C9D740D64473}" dt="2025-01-15T17:15:17.180" v="182" actId="20577"/>
          <ac:spMkLst>
            <pc:docMk/>
            <pc:sldMk cId="3008630159" sldId="300"/>
            <ac:spMk id="4" creationId="{C343F60D-C0FA-9CC7-57CE-C72C4729CCFF}"/>
          </ac:spMkLst>
        </pc:spChg>
        <pc:graphicFrameChg chg="mod">
          <ac:chgData name="Jairo David Chia Bejarano" userId="02d5968d-9208-4ced-9ee2-4ab52902e802" providerId="ADAL" clId="{6DD954C1-ADFC-454A-A8CB-C9D740D64473}" dt="2025-01-15T17:19:50.698" v="190" actId="14100"/>
          <ac:graphicFrameMkLst>
            <pc:docMk/>
            <pc:sldMk cId="3008630159" sldId="300"/>
            <ac:graphicFrameMk id="3" creationId="{9094B05A-2995-ABA3-7061-2D49BCE4AD8E}"/>
          </ac:graphicFrameMkLst>
        </pc:graphicFrameChg>
      </pc:sldChg>
      <pc:sldChg chg="addSp delSp modSp mod modAnim">
        <pc:chgData name="Jairo David Chia Bejarano" userId="02d5968d-9208-4ced-9ee2-4ab52902e802" providerId="ADAL" clId="{6DD954C1-ADFC-454A-A8CB-C9D740D64473}" dt="2025-01-15T17:15:07.251" v="176"/>
        <pc:sldMkLst>
          <pc:docMk/>
          <pc:sldMk cId="1944478851" sldId="308"/>
        </pc:sldMkLst>
        <pc:spChg chg="add mod">
          <ac:chgData name="Jairo David Chia Bejarano" userId="02d5968d-9208-4ced-9ee2-4ab52902e802" providerId="ADAL" clId="{6DD954C1-ADFC-454A-A8CB-C9D740D64473}" dt="2025-01-15T17:15:07.251" v="176"/>
          <ac:spMkLst>
            <pc:docMk/>
            <pc:sldMk cId="1944478851" sldId="308"/>
            <ac:spMk id="2" creationId="{B32BE288-9192-4822-3C1C-5388AE971D9A}"/>
          </ac:spMkLst>
        </pc:spChg>
        <pc:spChg chg="del mod">
          <ac:chgData name="Jairo David Chia Bejarano" userId="02d5968d-9208-4ced-9ee2-4ab52902e802" providerId="ADAL" clId="{6DD954C1-ADFC-454A-A8CB-C9D740D64473}" dt="2025-01-15T17:15:03.095" v="175" actId="478"/>
          <ac:spMkLst>
            <pc:docMk/>
            <pc:sldMk cId="1944478851" sldId="308"/>
            <ac:spMk id="8" creationId="{CF8022BD-F7CD-074B-C87C-F276FABB1BBA}"/>
          </ac:spMkLst>
        </pc:spChg>
      </pc:sldChg>
      <pc:sldChg chg="ord">
        <pc:chgData name="Jairo David Chia Bejarano" userId="02d5968d-9208-4ced-9ee2-4ab52902e802" providerId="ADAL" clId="{6DD954C1-ADFC-454A-A8CB-C9D740D64473}" dt="2025-01-15T17:28:39.349" v="229"/>
        <pc:sldMkLst>
          <pc:docMk/>
          <pc:sldMk cId="0" sldId="309"/>
        </pc:sldMkLst>
      </pc:sldChg>
      <pc:sldChg chg="modSp mod ord modNotesTx">
        <pc:chgData name="Jairo David Chia Bejarano" userId="02d5968d-9208-4ced-9ee2-4ab52902e802" providerId="ADAL" clId="{6DD954C1-ADFC-454A-A8CB-C9D740D64473}" dt="2025-01-15T22:42:19.290" v="963"/>
        <pc:sldMkLst>
          <pc:docMk/>
          <pc:sldMk cId="0" sldId="310"/>
        </pc:sldMkLst>
        <pc:spChg chg="mod">
          <ac:chgData name="Jairo David Chia Bejarano" userId="02d5968d-9208-4ced-9ee2-4ab52902e802" providerId="ADAL" clId="{6DD954C1-ADFC-454A-A8CB-C9D740D64473}" dt="2025-01-15T22:32:11.662" v="962" actId="20577"/>
          <ac:spMkLst>
            <pc:docMk/>
            <pc:sldMk cId="0" sldId="310"/>
            <ac:spMk id="565" creationId="{00000000-0000-0000-0000-000000000000}"/>
          </ac:spMkLst>
        </pc:spChg>
      </pc:sldChg>
      <pc:sldChg chg="addSp delSp modSp mod ord">
        <pc:chgData name="Jairo David Chia Bejarano" userId="02d5968d-9208-4ced-9ee2-4ab52902e802" providerId="ADAL" clId="{6DD954C1-ADFC-454A-A8CB-C9D740D64473}" dt="2025-01-15T23:50:37.747" v="1216" actId="20577"/>
        <pc:sldMkLst>
          <pc:docMk/>
          <pc:sldMk cId="0" sldId="311"/>
        </pc:sldMkLst>
        <pc:spChg chg="mod">
          <ac:chgData name="Jairo David Chia Bejarano" userId="02d5968d-9208-4ced-9ee2-4ab52902e802" providerId="ADAL" clId="{6DD954C1-ADFC-454A-A8CB-C9D740D64473}" dt="2025-01-15T23:37:48.234" v="967" actId="1035"/>
          <ac:spMkLst>
            <pc:docMk/>
            <pc:sldMk cId="0" sldId="311"/>
            <ac:spMk id="576" creationId="{00000000-0000-0000-0000-000000000000}"/>
          </ac:spMkLst>
        </pc:spChg>
        <pc:spChg chg="mod">
          <ac:chgData name="Jairo David Chia Bejarano" userId="02d5968d-9208-4ced-9ee2-4ab52902e802" providerId="ADAL" clId="{6DD954C1-ADFC-454A-A8CB-C9D740D64473}" dt="2025-01-15T23:50:37.747" v="1216" actId="20577"/>
          <ac:spMkLst>
            <pc:docMk/>
            <pc:sldMk cId="0" sldId="311"/>
            <ac:spMk id="578" creationId="{00000000-0000-0000-0000-000000000000}"/>
          </ac:spMkLst>
        </pc:spChg>
        <pc:spChg chg="mod">
          <ac:chgData name="Jairo David Chia Bejarano" userId="02d5968d-9208-4ced-9ee2-4ab52902e802" providerId="ADAL" clId="{6DD954C1-ADFC-454A-A8CB-C9D740D64473}" dt="2025-01-15T23:37:59.613" v="1007" actId="20577"/>
          <ac:spMkLst>
            <pc:docMk/>
            <pc:sldMk cId="0" sldId="311"/>
            <ac:spMk id="579" creationId="{00000000-0000-0000-0000-000000000000}"/>
          </ac:spMkLst>
        </pc:spChg>
        <pc:picChg chg="add mod">
          <ac:chgData name="Jairo David Chia Bejarano" userId="02d5968d-9208-4ced-9ee2-4ab52902e802" providerId="ADAL" clId="{6DD954C1-ADFC-454A-A8CB-C9D740D64473}" dt="2025-01-15T23:42:42.268" v="1065" actId="1076"/>
          <ac:picMkLst>
            <pc:docMk/>
            <pc:sldMk cId="0" sldId="311"/>
            <ac:picMk id="3" creationId="{1F63190B-0D63-D9F0-402C-95347ACD8759}"/>
          </ac:picMkLst>
        </pc:picChg>
        <pc:picChg chg="del">
          <ac:chgData name="Jairo David Chia Bejarano" userId="02d5968d-9208-4ced-9ee2-4ab52902e802" providerId="ADAL" clId="{6DD954C1-ADFC-454A-A8CB-C9D740D64473}" dt="2025-01-15T23:42:36.136" v="1062" actId="478"/>
          <ac:picMkLst>
            <pc:docMk/>
            <pc:sldMk cId="0" sldId="311"/>
            <ac:picMk id="577" creationId="{00000000-0000-0000-0000-000000000000}"/>
          </ac:picMkLst>
        </pc:picChg>
      </pc:sldChg>
      <pc:sldChg chg="modSp mod ord">
        <pc:chgData name="Jairo David Chia Bejarano" userId="02d5968d-9208-4ced-9ee2-4ab52902e802" providerId="ADAL" clId="{6DD954C1-ADFC-454A-A8CB-C9D740D64473}" dt="2025-01-15T17:30:07.805" v="295"/>
        <pc:sldMkLst>
          <pc:docMk/>
          <pc:sldMk cId="0" sldId="312"/>
        </pc:sldMkLst>
        <pc:spChg chg="mod">
          <ac:chgData name="Jairo David Chia Bejarano" userId="02d5968d-9208-4ced-9ee2-4ab52902e802" providerId="ADAL" clId="{6DD954C1-ADFC-454A-A8CB-C9D740D64473}" dt="2025-01-15T17:29:42.882" v="293" actId="20577"/>
          <ac:spMkLst>
            <pc:docMk/>
            <pc:sldMk cId="0" sldId="312"/>
            <ac:spMk id="589" creationId="{00000000-0000-0000-0000-000000000000}"/>
          </ac:spMkLst>
        </pc:spChg>
      </pc:sldChg>
      <pc:sldChg chg="modSp mod ord setBg">
        <pc:chgData name="Jairo David Chia Bejarano" userId="02d5968d-9208-4ced-9ee2-4ab52902e802" providerId="ADAL" clId="{6DD954C1-ADFC-454A-A8CB-C9D740D64473}" dt="2025-01-15T17:28:39.349" v="229"/>
        <pc:sldMkLst>
          <pc:docMk/>
          <pc:sldMk cId="1141908889" sldId="315"/>
        </pc:sldMkLst>
        <pc:spChg chg="mod">
          <ac:chgData name="Jairo David Chia Bejarano" userId="02d5968d-9208-4ced-9ee2-4ab52902e802" providerId="ADAL" clId="{6DD954C1-ADFC-454A-A8CB-C9D740D64473}" dt="2025-01-15T17:27:09.366" v="212" actId="20577"/>
          <ac:spMkLst>
            <pc:docMk/>
            <pc:sldMk cId="1141908889" sldId="315"/>
            <ac:spMk id="2" creationId="{0713E76C-51B4-C647-0691-765F9C5B2556}"/>
          </ac:spMkLst>
        </pc:spChg>
      </pc:sldChg>
      <pc:sldChg chg="modSp mod">
        <pc:chgData name="Jairo David Chia Bejarano" userId="02d5968d-9208-4ced-9ee2-4ab52902e802" providerId="ADAL" clId="{6DD954C1-ADFC-454A-A8CB-C9D740D64473}" dt="2025-01-15T17:19:18.540" v="189" actId="1076"/>
        <pc:sldMkLst>
          <pc:docMk/>
          <pc:sldMk cId="2939323945" sldId="317"/>
        </pc:sldMkLst>
        <pc:spChg chg="mod">
          <ac:chgData name="Jairo David Chia Bejarano" userId="02d5968d-9208-4ced-9ee2-4ab52902e802" providerId="ADAL" clId="{6DD954C1-ADFC-454A-A8CB-C9D740D64473}" dt="2025-01-15T17:15:20.791" v="185" actId="20577"/>
          <ac:spMkLst>
            <pc:docMk/>
            <pc:sldMk cId="2939323945" sldId="317"/>
            <ac:spMk id="4" creationId="{964A18F8-762B-D6BD-BA69-AF679847C971}"/>
          </ac:spMkLst>
        </pc:spChg>
        <pc:graphicFrameChg chg="mod">
          <ac:chgData name="Jairo David Chia Bejarano" userId="02d5968d-9208-4ced-9ee2-4ab52902e802" providerId="ADAL" clId="{6DD954C1-ADFC-454A-A8CB-C9D740D64473}" dt="2025-01-15T17:19:18.540" v="189" actId="1076"/>
          <ac:graphicFrameMkLst>
            <pc:docMk/>
            <pc:sldMk cId="2939323945" sldId="317"/>
            <ac:graphicFrameMk id="3" creationId="{92B62C19-16D8-16C5-FB29-BAE3F5A6540B}"/>
          </ac:graphicFrameMkLst>
        </pc:graphicFrameChg>
      </pc:sldChg>
      <pc:sldChg chg="modSp mod">
        <pc:chgData name="Jairo David Chia Bejarano" userId="02d5968d-9208-4ced-9ee2-4ab52902e802" providerId="ADAL" clId="{6DD954C1-ADFC-454A-A8CB-C9D740D64473}" dt="2025-01-15T17:20:06.424" v="192" actId="1076"/>
        <pc:sldMkLst>
          <pc:docMk/>
          <pc:sldMk cId="3720146608" sldId="318"/>
        </pc:sldMkLst>
        <pc:spChg chg="mod">
          <ac:chgData name="Jairo David Chia Bejarano" userId="02d5968d-9208-4ced-9ee2-4ab52902e802" providerId="ADAL" clId="{6DD954C1-ADFC-454A-A8CB-C9D740D64473}" dt="2025-01-15T17:15:24.616" v="188" actId="20577"/>
          <ac:spMkLst>
            <pc:docMk/>
            <pc:sldMk cId="3720146608" sldId="318"/>
            <ac:spMk id="4" creationId="{992BEE22-B79C-D11E-5191-15773F0A38CD}"/>
          </ac:spMkLst>
        </pc:spChg>
        <pc:graphicFrameChg chg="mod">
          <ac:chgData name="Jairo David Chia Bejarano" userId="02d5968d-9208-4ced-9ee2-4ab52902e802" providerId="ADAL" clId="{6DD954C1-ADFC-454A-A8CB-C9D740D64473}" dt="2025-01-15T17:20:06.424" v="192" actId="1076"/>
          <ac:graphicFrameMkLst>
            <pc:docMk/>
            <pc:sldMk cId="3720146608" sldId="318"/>
            <ac:graphicFrameMk id="3" creationId="{D4F3389A-5296-8BFA-FDAA-1EAE1F35D621}"/>
          </ac:graphicFrameMkLst>
        </pc:graphicFrameChg>
      </pc:sldChg>
      <pc:sldChg chg="addSp delSp modSp add mod delAnim modAnim">
        <pc:chgData name="Jairo David Chia Bejarano" userId="02d5968d-9208-4ced-9ee2-4ab52902e802" providerId="ADAL" clId="{6DD954C1-ADFC-454A-A8CB-C9D740D64473}" dt="2025-01-15T17:42:57.212" v="365" actId="1035"/>
        <pc:sldMkLst>
          <pc:docMk/>
          <pc:sldMk cId="1084789132" sldId="327"/>
        </pc:sldMkLst>
        <pc:spChg chg="del">
          <ac:chgData name="Jairo David Chia Bejarano" userId="02d5968d-9208-4ced-9ee2-4ab52902e802" providerId="ADAL" clId="{6DD954C1-ADFC-454A-A8CB-C9D740D64473}" dt="2025-01-15T17:42:05.663" v="327" actId="478"/>
          <ac:spMkLst>
            <pc:docMk/>
            <pc:sldMk cId="1084789132" sldId="327"/>
            <ac:spMk id="2" creationId="{742EEF5A-2870-A3D8-9469-47552CE941D0}"/>
          </ac:spMkLst>
        </pc:spChg>
        <pc:spChg chg="del">
          <ac:chgData name="Jairo David Chia Bejarano" userId="02d5968d-9208-4ced-9ee2-4ab52902e802" providerId="ADAL" clId="{6DD954C1-ADFC-454A-A8CB-C9D740D64473}" dt="2025-01-15T17:41:35.401" v="318" actId="478"/>
          <ac:spMkLst>
            <pc:docMk/>
            <pc:sldMk cId="1084789132" sldId="327"/>
            <ac:spMk id="3" creationId="{6CA1E87F-F917-DB69-31BF-021C08C2AEBB}"/>
          </ac:spMkLst>
        </pc:spChg>
        <pc:spChg chg="add mod">
          <ac:chgData name="Jairo David Chia Bejarano" userId="02d5968d-9208-4ced-9ee2-4ab52902e802" providerId="ADAL" clId="{6DD954C1-ADFC-454A-A8CB-C9D740D64473}" dt="2025-01-15T17:42:57.212" v="365" actId="1035"/>
          <ac:spMkLst>
            <pc:docMk/>
            <pc:sldMk cId="1084789132" sldId="327"/>
            <ac:spMk id="4" creationId="{75AB907A-56EF-377A-CAC6-342257CB1F7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aa9ba8e8d12ff9b2/Tesis/Desarrollo_Tesis/Datasets_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1A2E81"/>
                </a:solidFill>
                <a:latin typeface="Calibri" panose="020F0502020204030204" pitchFamily="34" charset="0"/>
                <a:ea typeface="Calibri" panose="020F0502020204030204" pitchFamily="34" charset="0"/>
                <a:cs typeface="Calibri" panose="020F0502020204030204" pitchFamily="34" charset="0"/>
              </a:defRPr>
            </a:pPr>
            <a:r>
              <a:rPr lang="es-CO" sz="1800" b="1">
                <a:solidFill>
                  <a:srgbClr val="1A2E81"/>
                </a:solidFill>
              </a:rPr>
              <a:t>Gráfica de resultados en pruebas de desempeño de las</a:t>
            </a:r>
            <a:r>
              <a:rPr lang="es-CO" sz="1800" b="1" baseline="0">
                <a:solidFill>
                  <a:srgbClr val="1A2E81"/>
                </a:solidFill>
              </a:rPr>
              <a:t> diferentes arquitecturas sobre los </a:t>
            </a:r>
            <a:r>
              <a:rPr lang="es-CO" sz="1800" b="1" baseline="0" err="1">
                <a:solidFill>
                  <a:srgbClr val="1A2E81"/>
                </a:solidFill>
              </a:rPr>
              <a:t>datasets</a:t>
            </a:r>
            <a:endParaRPr lang="es-CO" sz="1800" b="1">
              <a:solidFill>
                <a:srgbClr val="1A2E81"/>
              </a:solidFill>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1A2E81"/>
              </a:solidFill>
              <a:latin typeface="Calibri" panose="020F0502020204030204" pitchFamily="34" charset="0"/>
              <a:ea typeface="Calibri" panose="020F0502020204030204" pitchFamily="34" charset="0"/>
              <a:cs typeface="Calibri" panose="020F0502020204030204" pitchFamily="34" charset="0"/>
            </a:defRPr>
          </a:pPr>
          <a:endParaRPr lang="es-CO"/>
        </a:p>
      </c:txPr>
    </c:title>
    <c:autoTitleDeleted val="0"/>
    <c:plotArea>
      <c:layout/>
      <c:lineChart>
        <c:grouping val="standard"/>
        <c:varyColors val="0"/>
        <c:ser>
          <c:idx val="0"/>
          <c:order val="0"/>
          <c:tx>
            <c:strRef>
              <c:f>Hoja1!$B$12</c:f>
              <c:strCache>
                <c:ptCount val="1"/>
                <c:pt idx="0">
                  <c:v>Custom</c:v>
                </c:pt>
              </c:strCache>
            </c:strRef>
          </c:tx>
          <c:spPr>
            <a:ln w="28575" cap="rnd">
              <a:solidFill>
                <a:schemeClr val="accent3"/>
              </a:solidFill>
              <a:round/>
            </a:ln>
            <a:effectLst/>
          </c:spPr>
          <c:marker>
            <c:symbol val="circle"/>
            <c:size val="5"/>
            <c:spPr>
              <a:solidFill>
                <a:schemeClr val="accent1"/>
              </a:solidFill>
              <a:ln w="9525">
                <a:solidFill>
                  <a:schemeClr val="accent3"/>
                </a:solidFill>
              </a:ln>
              <a:effectLst/>
            </c:spPr>
          </c:marker>
          <c:cat>
            <c:strRef>
              <c:f>Hoja1!$A$13:$A$18</c:f>
              <c:strCache>
                <c:ptCount val="6"/>
                <c:pt idx="0">
                  <c:v>Dataset propio</c:v>
                </c:pt>
                <c:pt idx="1">
                  <c:v>PatternNET</c:v>
                </c:pt>
                <c:pt idx="2">
                  <c:v>Optimal 31</c:v>
                </c:pt>
                <c:pt idx="3">
                  <c:v>Mixto</c:v>
                </c:pt>
                <c:pt idx="4">
                  <c:v>WHU-RS19</c:v>
                </c:pt>
                <c:pt idx="5">
                  <c:v>MLRSNet</c:v>
                </c:pt>
              </c:strCache>
            </c:strRef>
          </c:cat>
          <c:val>
            <c:numRef>
              <c:f>Hoja1!$B$13:$B$18</c:f>
              <c:numCache>
                <c:formatCode>0%</c:formatCode>
                <c:ptCount val="6"/>
                <c:pt idx="0">
                  <c:v>0.63636363636363635</c:v>
                </c:pt>
                <c:pt idx="1">
                  <c:v>0.69230769230769229</c:v>
                </c:pt>
                <c:pt idx="2">
                  <c:v>0.23076923076923078</c:v>
                </c:pt>
                <c:pt idx="3">
                  <c:v>0.5</c:v>
                </c:pt>
                <c:pt idx="4">
                  <c:v>0.7</c:v>
                </c:pt>
                <c:pt idx="5">
                  <c:v>0.21428571428571427</c:v>
                </c:pt>
              </c:numCache>
            </c:numRef>
          </c:val>
          <c:smooth val="0"/>
          <c:extLst>
            <c:ext xmlns:c16="http://schemas.microsoft.com/office/drawing/2014/chart" uri="{C3380CC4-5D6E-409C-BE32-E72D297353CC}">
              <c16:uniqueId val="{00000000-A96E-4950-A1EB-0BD9A72A8FE1}"/>
            </c:ext>
          </c:extLst>
        </c:ser>
        <c:ser>
          <c:idx val="1"/>
          <c:order val="1"/>
          <c:tx>
            <c:strRef>
              <c:f>Hoja1!$C$12</c:f>
              <c:strCache>
                <c:ptCount val="1"/>
                <c:pt idx="0">
                  <c:v>MobileNet</c:v>
                </c:pt>
              </c:strCache>
            </c:strRef>
          </c:tx>
          <c:spPr>
            <a:ln w="28575" cap="rnd">
              <a:solidFill>
                <a:schemeClr val="accent2"/>
              </a:solidFill>
              <a:round/>
            </a:ln>
            <a:effectLst/>
          </c:spPr>
          <c:marker>
            <c:symbol val="circle"/>
            <c:size val="5"/>
            <c:spPr>
              <a:solidFill>
                <a:srgbClr val="FF6F00"/>
              </a:solidFill>
              <a:ln w="9525">
                <a:solidFill>
                  <a:schemeClr val="accent2"/>
                </a:solidFill>
              </a:ln>
              <a:effectLst/>
            </c:spPr>
          </c:marker>
          <c:cat>
            <c:strRef>
              <c:f>Hoja1!$A$13:$A$18</c:f>
              <c:strCache>
                <c:ptCount val="6"/>
                <c:pt idx="0">
                  <c:v>Dataset propio</c:v>
                </c:pt>
                <c:pt idx="1">
                  <c:v>PatternNET</c:v>
                </c:pt>
                <c:pt idx="2">
                  <c:v>Optimal 31</c:v>
                </c:pt>
                <c:pt idx="3">
                  <c:v>Mixto</c:v>
                </c:pt>
                <c:pt idx="4">
                  <c:v>WHU-RS19</c:v>
                </c:pt>
                <c:pt idx="5">
                  <c:v>MLRSNet</c:v>
                </c:pt>
              </c:strCache>
            </c:strRef>
          </c:cat>
          <c:val>
            <c:numRef>
              <c:f>Hoja1!$C$13:$C$18</c:f>
              <c:numCache>
                <c:formatCode>0%</c:formatCode>
                <c:ptCount val="6"/>
                <c:pt idx="0">
                  <c:v>0.72727272727272729</c:v>
                </c:pt>
                <c:pt idx="1">
                  <c:v>0.84615384615384615</c:v>
                </c:pt>
                <c:pt idx="2">
                  <c:v>0.38461538461538464</c:v>
                </c:pt>
                <c:pt idx="3">
                  <c:v>1</c:v>
                </c:pt>
                <c:pt idx="4">
                  <c:v>0.8</c:v>
                </c:pt>
                <c:pt idx="5">
                  <c:v>0.7142857142857143</c:v>
                </c:pt>
              </c:numCache>
            </c:numRef>
          </c:val>
          <c:smooth val="0"/>
          <c:extLst>
            <c:ext xmlns:c16="http://schemas.microsoft.com/office/drawing/2014/chart" uri="{C3380CC4-5D6E-409C-BE32-E72D297353CC}">
              <c16:uniqueId val="{00000001-A96E-4950-A1EB-0BD9A72A8FE1}"/>
            </c:ext>
          </c:extLst>
        </c:ser>
        <c:ser>
          <c:idx val="2"/>
          <c:order val="2"/>
          <c:tx>
            <c:strRef>
              <c:f>Hoja1!$D$12</c:f>
              <c:strCache>
                <c:ptCount val="1"/>
                <c:pt idx="0">
                  <c:v>ResNet18</c:v>
                </c:pt>
              </c:strCache>
            </c:strRef>
          </c:tx>
          <c:spPr>
            <a:ln w="28575" cap="rnd">
              <a:solidFill>
                <a:schemeClr val="bg2">
                  <a:lumMod val="60000"/>
                  <a:lumOff val="40000"/>
                </a:schemeClr>
              </a:solidFill>
              <a:round/>
            </a:ln>
            <a:effectLst/>
          </c:spPr>
          <c:marker>
            <c:symbol val="circle"/>
            <c:size val="5"/>
            <c:spPr>
              <a:solidFill>
                <a:schemeClr val="accent3"/>
              </a:solidFill>
              <a:ln w="9525">
                <a:solidFill>
                  <a:schemeClr val="bg2">
                    <a:lumMod val="60000"/>
                    <a:lumOff val="40000"/>
                  </a:schemeClr>
                </a:solidFill>
              </a:ln>
              <a:effectLst/>
            </c:spPr>
          </c:marker>
          <c:cat>
            <c:strRef>
              <c:f>Hoja1!$A$13:$A$18</c:f>
              <c:strCache>
                <c:ptCount val="6"/>
                <c:pt idx="0">
                  <c:v>Dataset propio</c:v>
                </c:pt>
                <c:pt idx="1">
                  <c:v>PatternNET</c:v>
                </c:pt>
                <c:pt idx="2">
                  <c:v>Optimal 31</c:v>
                </c:pt>
                <c:pt idx="3">
                  <c:v>Mixto</c:v>
                </c:pt>
                <c:pt idx="4">
                  <c:v>WHU-RS19</c:v>
                </c:pt>
                <c:pt idx="5">
                  <c:v>MLRSNet</c:v>
                </c:pt>
              </c:strCache>
            </c:strRef>
          </c:cat>
          <c:val>
            <c:numRef>
              <c:f>Hoja1!$D$13:$D$18</c:f>
              <c:numCache>
                <c:formatCode>0%</c:formatCode>
                <c:ptCount val="6"/>
                <c:pt idx="0">
                  <c:v>0.63636363636363635</c:v>
                </c:pt>
                <c:pt idx="1">
                  <c:v>0.84615384615384615</c:v>
                </c:pt>
                <c:pt idx="2">
                  <c:v>0.69230769230769229</c:v>
                </c:pt>
                <c:pt idx="3">
                  <c:v>0.8571428571428571</c:v>
                </c:pt>
                <c:pt idx="4">
                  <c:v>0.8</c:v>
                </c:pt>
                <c:pt idx="5">
                  <c:v>0.7142857142857143</c:v>
                </c:pt>
              </c:numCache>
            </c:numRef>
          </c:val>
          <c:smooth val="0"/>
          <c:extLst>
            <c:ext xmlns:c16="http://schemas.microsoft.com/office/drawing/2014/chart" uri="{C3380CC4-5D6E-409C-BE32-E72D297353CC}">
              <c16:uniqueId val="{00000002-A96E-4950-A1EB-0BD9A72A8FE1}"/>
            </c:ext>
          </c:extLst>
        </c:ser>
        <c:ser>
          <c:idx val="3"/>
          <c:order val="3"/>
          <c:tx>
            <c:strRef>
              <c:f>Hoja1!$E$12</c:f>
              <c:strCache>
                <c:ptCount val="1"/>
                <c:pt idx="0">
                  <c:v>VGG16</c:v>
                </c:pt>
              </c:strCache>
            </c:strRef>
          </c:tx>
          <c:spPr>
            <a:ln w="28575" cap="rnd">
              <a:solidFill>
                <a:schemeClr val="bg1">
                  <a:lumMod val="85000"/>
                </a:schemeClr>
              </a:solidFill>
              <a:round/>
            </a:ln>
            <a:effectLst/>
          </c:spPr>
          <c:marker>
            <c:symbol val="circle"/>
            <c:size val="5"/>
            <c:spPr>
              <a:solidFill>
                <a:schemeClr val="accent4"/>
              </a:solidFill>
              <a:ln w="9525">
                <a:solidFill>
                  <a:schemeClr val="bg1">
                    <a:lumMod val="85000"/>
                  </a:schemeClr>
                </a:solidFill>
              </a:ln>
              <a:effectLst/>
            </c:spPr>
          </c:marker>
          <c:cat>
            <c:strRef>
              <c:f>Hoja1!$A$13:$A$18</c:f>
              <c:strCache>
                <c:ptCount val="6"/>
                <c:pt idx="0">
                  <c:v>Dataset propio</c:v>
                </c:pt>
                <c:pt idx="1">
                  <c:v>PatternNET</c:v>
                </c:pt>
                <c:pt idx="2">
                  <c:v>Optimal 31</c:v>
                </c:pt>
                <c:pt idx="3">
                  <c:v>Mixto</c:v>
                </c:pt>
                <c:pt idx="4">
                  <c:v>WHU-RS19</c:v>
                </c:pt>
                <c:pt idx="5">
                  <c:v>MLRSNet</c:v>
                </c:pt>
              </c:strCache>
            </c:strRef>
          </c:cat>
          <c:val>
            <c:numRef>
              <c:f>Hoja1!$E$13:$E$18</c:f>
              <c:numCache>
                <c:formatCode>0%</c:formatCode>
                <c:ptCount val="6"/>
                <c:pt idx="0">
                  <c:v>0.63636363636363635</c:v>
                </c:pt>
                <c:pt idx="1">
                  <c:v>0.76923076923076927</c:v>
                </c:pt>
                <c:pt idx="2">
                  <c:v>0.53846153846153844</c:v>
                </c:pt>
                <c:pt idx="3">
                  <c:v>0.9285714285714286</c:v>
                </c:pt>
                <c:pt idx="4">
                  <c:v>1</c:v>
                </c:pt>
                <c:pt idx="5">
                  <c:v>0.5714285714285714</c:v>
                </c:pt>
              </c:numCache>
            </c:numRef>
          </c:val>
          <c:smooth val="0"/>
          <c:extLst>
            <c:ext xmlns:c16="http://schemas.microsoft.com/office/drawing/2014/chart" uri="{C3380CC4-5D6E-409C-BE32-E72D297353CC}">
              <c16:uniqueId val="{00000003-A96E-4950-A1EB-0BD9A72A8FE1}"/>
            </c:ext>
          </c:extLst>
        </c:ser>
        <c:ser>
          <c:idx val="4"/>
          <c:order val="4"/>
          <c:tx>
            <c:strRef>
              <c:f>Hoja1!$F$12</c:f>
              <c:strCache>
                <c:ptCount val="1"/>
                <c:pt idx="0">
                  <c:v>Xception</c:v>
                </c:pt>
              </c:strCache>
            </c:strRef>
          </c:tx>
          <c:spPr>
            <a:ln w="28575" cap="rnd">
              <a:solidFill>
                <a:srgbClr val="00B0F0"/>
              </a:solidFill>
              <a:round/>
            </a:ln>
            <a:effectLst/>
          </c:spPr>
          <c:marker>
            <c:symbol val="circle"/>
            <c:size val="5"/>
            <c:spPr>
              <a:solidFill>
                <a:schemeClr val="accent5"/>
              </a:solidFill>
              <a:ln w="9525">
                <a:solidFill>
                  <a:srgbClr val="00B0F0"/>
                </a:solidFill>
              </a:ln>
              <a:effectLst/>
            </c:spPr>
          </c:marker>
          <c:cat>
            <c:strRef>
              <c:f>Hoja1!$A$13:$A$18</c:f>
              <c:strCache>
                <c:ptCount val="6"/>
                <c:pt idx="0">
                  <c:v>Dataset propio</c:v>
                </c:pt>
                <c:pt idx="1">
                  <c:v>PatternNET</c:v>
                </c:pt>
                <c:pt idx="2">
                  <c:v>Optimal 31</c:v>
                </c:pt>
                <c:pt idx="3">
                  <c:v>Mixto</c:v>
                </c:pt>
                <c:pt idx="4">
                  <c:v>WHU-RS19</c:v>
                </c:pt>
                <c:pt idx="5">
                  <c:v>MLRSNet</c:v>
                </c:pt>
              </c:strCache>
            </c:strRef>
          </c:cat>
          <c:val>
            <c:numRef>
              <c:f>Hoja1!$F$13:$F$18</c:f>
              <c:numCache>
                <c:formatCode>0%</c:formatCode>
                <c:ptCount val="6"/>
                <c:pt idx="0">
                  <c:v>0.72727272727272729</c:v>
                </c:pt>
                <c:pt idx="1">
                  <c:v>0.69230769230769229</c:v>
                </c:pt>
                <c:pt idx="2">
                  <c:v>0.69230769230769229</c:v>
                </c:pt>
                <c:pt idx="3">
                  <c:v>1</c:v>
                </c:pt>
                <c:pt idx="4">
                  <c:v>0.8</c:v>
                </c:pt>
                <c:pt idx="5">
                  <c:v>0.7857142857142857</c:v>
                </c:pt>
              </c:numCache>
            </c:numRef>
          </c:val>
          <c:smooth val="0"/>
          <c:extLst>
            <c:ext xmlns:c16="http://schemas.microsoft.com/office/drawing/2014/chart" uri="{C3380CC4-5D6E-409C-BE32-E72D297353CC}">
              <c16:uniqueId val="{00000004-A96E-4950-A1EB-0BD9A72A8FE1}"/>
            </c:ext>
          </c:extLst>
        </c:ser>
        <c:dLbls>
          <c:showLegendKey val="0"/>
          <c:showVal val="0"/>
          <c:showCatName val="0"/>
          <c:showSerName val="0"/>
          <c:showPercent val="0"/>
          <c:showBubbleSize val="0"/>
        </c:dLbls>
        <c:marker val="1"/>
        <c:smooth val="0"/>
        <c:axId val="1218714240"/>
        <c:axId val="1218714720"/>
      </c:lineChart>
      <c:catAx>
        <c:axId val="121871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218714720"/>
        <c:crosses val="autoZero"/>
        <c:auto val="1"/>
        <c:lblAlgn val="ctr"/>
        <c:lblOffset val="100"/>
        <c:noMultiLvlLbl val="0"/>
      </c:catAx>
      <c:valAx>
        <c:axId val="121871472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s-CO" b="1"/>
                  <a:t>Porcentaje de acierto (%)</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218714240"/>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1DF126-4D42-47B4-AAED-C28A304A1060}" type="doc">
      <dgm:prSet loTypeId="urn:microsoft.com/office/officeart/2005/8/layout/chevron1" loCatId="process" qsTypeId="urn:microsoft.com/office/officeart/2005/8/quickstyle/simple1" qsCatId="simple" csTypeId="urn:microsoft.com/office/officeart/2005/8/colors/accent1_2" csCatId="accent1" phldr="1"/>
      <dgm:spPr/>
    </dgm:pt>
    <dgm:pt modelId="{AF18B0F4-D637-4192-BEFE-74AA18BA5E66}">
      <dgm:prSet phldrT="[Texto]" custT="1"/>
      <dgm:spPr/>
      <dgm:t>
        <a:bodyPr/>
        <a:lstStyle/>
        <a:p>
          <a:r>
            <a:rPr lang="es-CO" sz="2000" b="1">
              <a:latin typeface="Calibri" panose="020F0502020204030204" pitchFamily="34" charset="0"/>
              <a:ea typeface="Calibri" panose="020F0502020204030204" pitchFamily="34" charset="0"/>
              <a:cs typeface="Calibri" panose="020F0502020204030204" pitchFamily="34" charset="0"/>
            </a:rPr>
            <a:t>Preparación de los datos</a:t>
          </a:r>
        </a:p>
      </dgm:t>
    </dgm:pt>
    <dgm:pt modelId="{C8E215D6-EF4D-4964-AF76-44CA750C1C3E}" type="par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6DE11A5A-0200-4000-A4B6-5E519BEC17BD}" type="sib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913F43D-9716-447D-BEE0-D2EBC84296EB}">
      <dgm:prSet phldrT="[Texto]" custT="1"/>
      <dgm:spPr>
        <a:solidFill>
          <a:schemeClr val="accent1">
            <a:lumMod val="40000"/>
            <a:lumOff val="60000"/>
          </a:schemeClr>
        </a:solidFill>
      </dgm:spPr>
      <dgm:t>
        <a:bodyPr/>
        <a:lstStyle/>
        <a:p>
          <a:r>
            <a:rPr lang="es-CO" sz="2000" b="1">
              <a:latin typeface="Calibri" panose="020F0502020204030204" pitchFamily="34" charset="0"/>
              <a:ea typeface="Calibri" panose="020F0502020204030204" pitchFamily="34" charset="0"/>
              <a:cs typeface="Calibri" panose="020F0502020204030204" pitchFamily="34" charset="0"/>
            </a:rPr>
            <a:t>Configuración de modelos</a:t>
          </a:r>
        </a:p>
      </dgm:t>
    </dgm:pt>
    <dgm:pt modelId="{23452076-FE28-4158-A739-DE4FDCE03BA4}" type="par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0A9C3BD-D84A-4420-B1A8-6ACDD87E3572}" type="sib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4B7E214D-9AB8-4885-991E-067BF3B4BE99}">
      <dgm:prSet phldrT="[Texto]" custT="1"/>
      <dgm:spPr>
        <a:solidFill>
          <a:schemeClr val="accent1">
            <a:lumMod val="40000"/>
            <a:lumOff val="60000"/>
          </a:schemeClr>
        </a:solidFill>
      </dgm:spPr>
      <dgm:t>
        <a:bodyPr/>
        <a:lstStyle/>
        <a:p>
          <a:r>
            <a:rPr lang="es-CO" sz="2000" b="1">
              <a:latin typeface="Calibri" panose="020F0502020204030204" pitchFamily="34" charset="0"/>
              <a:ea typeface="Calibri" panose="020F0502020204030204" pitchFamily="34" charset="0"/>
              <a:cs typeface="Calibri" panose="020F0502020204030204" pitchFamily="34" charset="0"/>
            </a:rPr>
            <a:t>Entrenamiento</a:t>
          </a:r>
        </a:p>
      </dgm:t>
    </dgm:pt>
    <dgm:pt modelId="{2969F4BF-CFB7-44F2-9954-95926B6401DC}" type="par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966AE4D3-EF97-495C-AA59-209A71EAC8F4}" type="sib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30647755-DB9A-4D53-985B-5C998537D0B2}" type="pres">
      <dgm:prSet presAssocID="{331DF126-4D42-47B4-AAED-C28A304A1060}" presName="Name0" presStyleCnt="0">
        <dgm:presLayoutVars>
          <dgm:dir/>
          <dgm:animLvl val="lvl"/>
          <dgm:resizeHandles val="exact"/>
        </dgm:presLayoutVars>
      </dgm:prSet>
      <dgm:spPr/>
    </dgm:pt>
    <dgm:pt modelId="{5130CF71-8C2F-4CE7-A91F-62AEFBFB7342}" type="pres">
      <dgm:prSet presAssocID="{AF18B0F4-D637-4192-BEFE-74AA18BA5E66}" presName="parTxOnly" presStyleLbl="node1" presStyleIdx="0" presStyleCnt="3">
        <dgm:presLayoutVars>
          <dgm:chMax val="0"/>
          <dgm:chPref val="0"/>
          <dgm:bulletEnabled val="1"/>
        </dgm:presLayoutVars>
      </dgm:prSet>
      <dgm:spPr/>
    </dgm:pt>
    <dgm:pt modelId="{38F14396-ECB0-47F6-8ED9-0CF57CAB1132}" type="pres">
      <dgm:prSet presAssocID="{6DE11A5A-0200-4000-A4B6-5E519BEC17BD}" presName="parTxOnlySpace" presStyleCnt="0"/>
      <dgm:spPr/>
    </dgm:pt>
    <dgm:pt modelId="{4F0B6956-6905-4D3C-99C4-4DBB58A93AD0}" type="pres">
      <dgm:prSet presAssocID="{7913F43D-9716-447D-BEE0-D2EBC84296EB}" presName="parTxOnly" presStyleLbl="node1" presStyleIdx="1" presStyleCnt="3">
        <dgm:presLayoutVars>
          <dgm:chMax val="0"/>
          <dgm:chPref val="0"/>
          <dgm:bulletEnabled val="1"/>
        </dgm:presLayoutVars>
      </dgm:prSet>
      <dgm:spPr/>
    </dgm:pt>
    <dgm:pt modelId="{2A9271D9-1C8F-4D5C-BD8E-CAB3F5470C63}" type="pres">
      <dgm:prSet presAssocID="{70A9C3BD-D84A-4420-B1A8-6ACDD87E3572}" presName="parTxOnlySpace" presStyleCnt="0"/>
      <dgm:spPr/>
    </dgm:pt>
    <dgm:pt modelId="{84FA01E7-34D9-4547-AAA6-D4FF698D5AF3}" type="pres">
      <dgm:prSet presAssocID="{4B7E214D-9AB8-4885-991E-067BF3B4BE99}" presName="parTxOnly" presStyleLbl="node1" presStyleIdx="2" presStyleCnt="3">
        <dgm:presLayoutVars>
          <dgm:chMax val="0"/>
          <dgm:chPref val="0"/>
          <dgm:bulletEnabled val="1"/>
        </dgm:presLayoutVars>
      </dgm:prSet>
      <dgm:spPr/>
    </dgm:pt>
  </dgm:ptLst>
  <dgm:cxnLst>
    <dgm:cxn modelId="{F37C2511-DCCE-4AF7-9C9C-143F289CD733}" type="presOf" srcId="{331DF126-4D42-47B4-AAED-C28A304A1060}" destId="{30647755-DB9A-4D53-985B-5C998537D0B2}" srcOrd="0" destOrd="0" presId="urn:microsoft.com/office/officeart/2005/8/layout/chevron1"/>
    <dgm:cxn modelId="{67CD3D1E-1A8E-45DA-8A42-060CA6964F26}" type="presOf" srcId="{AF18B0F4-D637-4192-BEFE-74AA18BA5E66}" destId="{5130CF71-8C2F-4CE7-A91F-62AEFBFB7342}" srcOrd="0" destOrd="0" presId="urn:microsoft.com/office/officeart/2005/8/layout/chevron1"/>
    <dgm:cxn modelId="{23CAE932-DDFB-4484-A291-4477D6015CEF}" type="presOf" srcId="{4B7E214D-9AB8-4885-991E-067BF3B4BE99}" destId="{84FA01E7-34D9-4547-AAA6-D4FF698D5AF3}" srcOrd="0" destOrd="0" presId="urn:microsoft.com/office/officeart/2005/8/layout/chevron1"/>
    <dgm:cxn modelId="{E8839746-BA02-4B8C-94AA-FB921653175B}" srcId="{331DF126-4D42-47B4-AAED-C28A304A1060}" destId="{4B7E214D-9AB8-4885-991E-067BF3B4BE99}" srcOrd="2" destOrd="0" parTransId="{2969F4BF-CFB7-44F2-9954-95926B6401DC}" sibTransId="{966AE4D3-EF97-495C-AA59-209A71EAC8F4}"/>
    <dgm:cxn modelId="{EC849F6B-3A34-4609-B540-F678D6A992B8}" srcId="{331DF126-4D42-47B4-AAED-C28A304A1060}" destId="{AF18B0F4-D637-4192-BEFE-74AA18BA5E66}" srcOrd="0" destOrd="0" parTransId="{C8E215D6-EF4D-4964-AF76-44CA750C1C3E}" sibTransId="{6DE11A5A-0200-4000-A4B6-5E519BEC17BD}"/>
    <dgm:cxn modelId="{C84B67B7-A200-45F7-9D20-4F579D988989}" type="presOf" srcId="{7913F43D-9716-447D-BEE0-D2EBC84296EB}" destId="{4F0B6956-6905-4D3C-99C4-4DBB58A93AD0}" srcOrd="0" destOrd="0" presId="urn:microsoft.com/office/officeart/2005/8/layout/chevron1"/>
    <dgm:cxn modelId="{A1E8ECC0-72CA-4308-9E4D-436C102F0400}" srcId="{331DF126-4D42-47B4-AAED-C28A304A1060}" destId="{7913F43D-9716-447D-BEE0-D2EBC84296EB}" srcOrd="1" destOrd="0" parTransId="{23452076-FE28-4158-A739-DE4FDCE03BA4}" sibTransId="{70A9C3BD-D84A-4420-B1A8-6ACDD87E3572}"/>
    <dgm:cxn modelId="{CD1835AB-2A2A-4DB6-A0FB-3578C1DC1AF2}" type="presParOf" srcId="{30647755-DB9A-4D53-985B-5C998537D0B2}" destId="{5130CF71-8C2F-4CE7-A91F-62AEFBFB7342}" srcOrd="0" destOrd="0" presId="urn:microsoft.com/office/officeart/2005/8/layout/chevron1"/>
    <dgm:cxn modelId="{DA445AE9-268D-4B0F-AB11-731479AA6D1C}" type="presParOf" srcId="{30647755-DB9A-4D53-985B-5C998537D0B2}" destId="{38F14396-ECB0-47F6-8ED9-0CF57CAB1132}" srcOrd="1" destOrd="0" presId="urn:microsoft.com/office/officeart/2005/8/layout/chevron1"/>
    <dgm:cxn modelId="{386B4B6E-4AA9-435C-B5DB-8A2D4E96C5E6}" type="presParOf" srcId="{30647755-DB9A-4D53-985B-5C998537D0B2}" destId="{4F0B6956-6905-4D3C-99C4-4DBB58A93AD0}" srcOrd="2" destOrd="0" presId="urn:microsoft.com/office/officeart/2005/8/layout/chevron1"/>
    <dgm:cxn modelId="{25CE9202-1BDE-4A21-BBEA-C3CF9A014053}" type="presParOf" srcId="{30647755-DB9A-4D53-985B-5C998537D0B2}" destId="{2A9271D9-1C8F-4D5C-BD8E-CAB3F5470C63}" srcOrd="3" destOrd="0" presId="urn:microsoft.com/office/officeart/2005/8/layout/chevron1"/>
    <dgm:cxn modelId="{A4E9A91A-C5F0-4032-8C9B-D591B53634E4}" type="presParOf" srcId="{30647755-DB9A-4D53-985B-5C998537D0B2}" destId="{84FA01E7-34D9-4547-AAA6-D4FF698D5AF3}"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1DF126-4D42-47B4-AAED-C28A304A1060}" type="doc">
      <dgm:prSet loTypeId="urn:microsoft.com/office/officeart/2005/8/layout/chevron1" loCatId="process" qsTypeId="urn:microsoft.com/office/officeart/2005/8/quickstyle/simple1" qsCatId="simple" csTypeId="urn:microsoft.com/office/officeart/2005/8/colors/accent1_2" csCatId="accent1" phldr="1"/>
      <dgm:spPr/>
    </dgm:pt>
    <dgm:pt modelId="{AF18B0F4-D637-4192-BEFE-74AA18BA5E66}">
      <dgm:prSet phldrT="[Texto]" custT="1"/>
      <dgm:spPr>
        <a:solidFill>
          <a:srgbClr val="4472C4">
            <a:lumMod val="40000"/>
            <a:lumOff val="60000"/>
          </a:srgbClr>
        </a:solidFill>
        <a:ln w="25400" cap="flat" cmpd="sng" algn="ctr">
          <a:solidFill>
            <a:srgbClr val="FFFFFF">
              <a:hueOff val="0"/>
              <a:satOff val="0"/>
              <a:lumOff val="0"/>
              <a:alphaOff val="0"/>
            </a:srgbClr>
          </a:solidFill>
          <a:prstDash val="solid"/>
        </a:ln>
        <a:effectLst/>
      </dgm:spPr>
      <dgm:t>
        <a:bodyPr spcFirstLastPara="0" vert="horz" wrap="square" lIns="84011" tIns="28004" rIns="28004" bIns="28004" numCol="1" spcCol="1270" anchor="ctr" anchorCtr="0"/>
        <a:lstStyle/>
        <a:p>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Preparación</a:t>
          </a:r>
          <a:r>
            <a:rPr lang="es-CO" sz="2000" b="1" kern="1200">
              <a:latin typeface="Calibri" panose="020F0502020204030204" pitchFamily="34" charset="0"/>
              <a:ea typeface="Calibri" panose="020F0502020204030204" pitchFamily="34" charset="0"/>
              <a:cs typeface="Calibri" panose="020F0502020204030204" pitchFamily="34" charset="0"/>
            </a:rPr>
            <a:t> de los datos</a:t>
          </a:r>
        </a:p>
      </dgm:t>
    </dgm:pt>
    <dgm:pt modelId="{C8E215D6-EF4D-4964-AF76-44CA750C1C3E}" type="par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6DE11A5A-0200-4000-A4B6-5E519BEC17BD}" type="sib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913F43D-9716-447D-BEE0-D2EBC84296EB}">
      <dgm:prSet phldrT="[Texto]" custT="1"/>
      <dgm:spPr>
        <a:solidFill>
          <a:srgbClr val="4472C4">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84011" tIns="28004" rIns="28004" bIns="28004" numCol="1" spcCol="1270" anchor="ctr" anchorCtr="0"/>
        <a:lstStyle/>
        <a:p>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Configuración</a:t>
          </a:r>
          <a:r>
            <a:rPr lang="es-CO" sz="2000" b="1" kern="1200">
              <a:latin typeface="Calibri" panose="020F0502020204030204" pitchFamily="34" charset="0"/>
              <a:ea typeface="Calibri" panose="020F0502020204030204" pitchFamily="34" charset="0"/>
              <a:cs typeface="Calibri" panose="020F0502020204030204" pitchFamily="34" charset="0"/>
            </a:rPr>
            <a:t> de modelos</a:t>
          </a:r>
        </a:p>
      </dgm:t>
    </dgm:pt>
    <dgm:pt modelId="{23452076-FE28-4158-A739-DE4FDCE03BA4}" type="par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0A9C3BD-D84A-4420-B1A8-6ACDD87E3572}" type="sib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4B7E214D-9AB8-4885-991E-067BF3B4BE99}">
      <dgm:prSet phldrT="[Texto]" custT="1"/>
      <dgm:spPr>
        <a:solidFill>
          <a:schemeClr val="accent1">
            <a:lumMod val="40000"/>
            <a:lumOff val="60000"/>
          </a:schemeClr>
        </a:solidFill>
      </dgm:spPr>
      <dgm:t>
        <a:bodyPr/>
        <a:lstStyle/>
        <a:p>
          <a:r>
            <a:rPr lang="es-CO" sz="2000" b="1">
              <a:latin typeface="Calibri" panose="020F0502020204030204" pitchFamily="34" charset="0"/>
              <a:ea typeface="Calibri" panose="020F0502020204030204" pitchFamily="34" charset="0"/>
              <a:cs typeface="Calibri" panose="020F0502020204030204" pitchFamily="34" charset="0"/>
            </a:rPr>
            <a:t>Entrenamiento</a:t>
          </a:r>
        </a:p>
      </dgm:t>
    </dgm:pt>
    <dgm:pt modelId="{2969F4BF-CFB7-44F2-9954-95926B6401DC}" type="par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966AE4D3-EF97-495C-AA59-209A71EAC8F4}" type="sib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30647755-DB9A-4D53-985B-5C998537D0B2}" type="pres">
      <dgm:prSet presAssocID="{331DF126-4D42-47B4-AAED-C28A304A1060}" presName="Name0" presStyleCnt="0">
        <dgm:presLayoutVars>
          <dgm:dir/>
          <dgm:animLvl val="lvl"/>
          <dgm:resizeHandles val="exact"/>
        </dgm:presLayoutVars>
      </dgm:prSet>
      <dgm:spPr/>
    </dgm:pt>
    <dgm:pt modelId="{5130CF71-8C2F-4CE7-A91F-62AEFBFB7342}" type="pres">
      <dgm:prSet presAssocID="{AF18B0F4-D637-4192-BEFE-74AA18BA5E66}" presName="parTxOnly" presStyleLbl="node1" presStyleIdx="0" presStyleCnt="3">
        <dgm:presLayoutVars>
          <dgm:chMax val="0"/>
          <dgm:chPref val="0"/>
          <dgm:bulletEnabled val="1"/>
        </dgm:presLayoutVars>
      </dgm:prSet>
      <dgm:spPr>
        <a:xfrm>
          <a:off x="5068" y="572212"/>
          <a:ext cx="2950476" cy="1180190"/>
        </a:xfrm>
        <a:prstGeom prst="chevron">
          <a:avLst/>
        </a:prstGeom>
      </dgm:spPr>
    </dgm:pt>
    <dgm:pt modelId="{38F14396-ECB0-47F6-8ED9-0CF57CAB1132}" type="pres">
      <dgm:prSet presAssocID="{6DE11A5A-0200-4000-A4B6-5E519BEC17BD}" presName="parTxOnlySpace" presStyleCnt="0"/>
      <dgm:spPr/>
    </dgm:pt>
    <dgm:pt modelId="{4F0B6956-6905-4D3C-99C4-4DBB58A93AD0}" type="pres">
      <dgm:prSet presAssocID="{7913F43D-9716-447D-BEE0-D2EBC84296EB}" presName="parTxOnly" presStyleLbl="node1" presStyleIdx="1" presStyleCnt="3">
        <dgm:presLayoutVars>
          <dgm:chMax val="0"/>
          <dgm:chPref val="0"/>
          <dgm:bulletEnabled val="1"/>
        </dgm:presLayoutVars>
      </dgm:prSet>
      <dgm:spPr>
        <a:xfrm>
          <a:off x="2660497" y="572212"/>
          <a:ext cx="2950476" cy="1180190"/>
        </a:xfrm>
        <a:prstGeom prst="chevron">
          <a:avLst/>
        </a:prstGeom>
      </dgm:spPr>
    </dgm:pt>
    <dgm:pt modelId="{2A9271D9-1C8F-4D5C-BD8E-CAB3F5470C63}" type="pres">
      <dgm:prSet presAssocID="{70A9C3BD-D84A-4420-B1A8-6ACDD87E3572}" presName="parTxOnlySpace" presStyleCnt="0"/>
      <dgm:spPr/>
    </dgm:pt>
    <dgm:pt modelId="{84FA01E7-34D9-4547-AAA6-D4FF698D5AF3}" type="pres">
      <dgm:prSet presAssocID="{4B7E214D-9AB8-4885-991E-067BF3B4BE99}" presName="parTxOnly" presStyleLbl="node1" presStyleIdx="2" presStyleCnt="3">
        <dgm:presLayoutVars>
          <dgm:chMax val="0"/>
          <dgm:chPref val="0"/>
          <dgm:bulletEnabled val="1"/>
        </dgm:presLayoutVars>
      </dgm:prSet>
      <dgm:spPr/>
    </dgm:pt>
  </dgm:ptLst>
  <dgm:cxnLst>
    <dgm:cxn modelId="{F37C2511-DCCE-4AF7-9C9C-143F289CD733}" type="presOf" srcId="{331DF126-4D42-47B4-AAED-C28A304A1060}" destId="{30647755-DB9A-4D53-985B-5C998537D0B2}" srcOrd="0" destOrd="0" presId="urn:microsoft.com/office/officeart/2005/8/layout/chevron1"/>
    <dgm:cxn modelId="{67CD3D1E-1A8E-45DA-8A42-060CA6964F26}" type="presOf" srcId="{AF18B0F4-D637-4192-BEFE-74AA18BA5E66}" destId="{5130CF71-8C2F-4CE7-A91F-62AEFBFB7342}" srcOrd="0" destOrd="0" presId="urn:microsoft.com/office/officeart/2005/8/layout/chevron1"/>
    <dgm:cxn modelId="{23CAE932-DDFB-4484-A291-4477D6015CEF}" type="presOf" srcId="{4B7E214D-9AB8-4885-991E-067BF3B4BE99}" destId="{84FA01E7-34D9-4547-AAA6-D4FF698D5AF3}" srcOrd="0" destOrd="0" presId="urn:microsoft.com/office/officeart/2005/8/layout/chevron1"/>
    <dgm:cxn modelId="{E8839746-BA02-4B8C-94AA-FB921653175B}" srcId="{331DF126-4D42-47B4-AAED-C28A304A1060}" destId="{4B7E214D-9AB8-4885-991E-067BF3B4BE99}" srcOrd="2" destOrd="0" parTransId="{2969F4BF-CFB7-44F2-9954-95926B6401DC}" sibTransId="{966AE4D3-EF97-495C-AA59-209A71EAC8F4}"/>
    <dgm:cxn modelId="{EC849F6B-3A34-4609-B540-F678D6A992B8}" srcId="{331DF126-4D42-47B4-AAED-C28A304A1060}" destId="{AF18B0F4-D637-4192-BEFE-74AA18BA5E66}" srcOrd="0" destOrd="0" parTransId="{C8E215D6-EF4D-4964-AF76-44CA750C1C3E}" sibTransId="{6DE11A5A-0200-4000-A4B6-5E519BEC17BD}"/>
    <dgm:cxn modelId="{C84B67B7-A200-45F7-9D20-4F579D988989}" type="presOf" srcId="{7913F43D-9716-447D-BEE0-D2EBC84296EB}" destId="{4F0B6956-6905-4D3C-99C4-4DBB58A93AD0}" srcOrd="0" destOrd="0" presId="urn:microsoft.com/office/officeart/2005/8/layout/chevron1"/>
    <dgm:cxn modelId="{A1E8ECC0-72CA-4308-9E4D-436C102F0400}" srcId="{331DF126-4D42-47B4-AAED-C28A304A1060}" destId="{7913F43D-9716-447D-BEE0-D2EBC84296EB}" srcOrd="1" destOrd="0" parTransId="{23452076-FE28-4158-A739-DE4FDCE03BA4}" sibTransId="{70A9C3BD-D84A-4420-B1A8-6ACDD87E3572}"/>
    <dgm:cxn modelId="{CD1835AB-2A2A-4DB6-A0FB-3578C1DC1AF2}" type="presParOf" srcId="{30647755-DB9A-4D53-985B-5C998537D0B2}" destId="{5130CF71-8C2F-4CE7-A91F-62AEFBFB7342}" srcOrd="0" destOrd="0" presId="urn:microsoft.com/office/officeart/2005/8/layout/chevron1"/>
    <dgm:cxn modelId="{DA445AE9-268D-4B0F-AB11-731479AA6D1C}" type="presParOf" srcId="{30647755-DB9A-4D53-985B-5C998537D0B2}" destId="{38F14396-ECB0-47F6-8ED9-0CF57CAB1132}" srcOrd="1" destOrd="0" presId="urn:microsoft.com/office/officeart/2005/8/layout/chevron1"/>
    <dgm:cxn modelId="{386B4B6E-4AA9-435C-B5DB-8A2D4E96C5E6}" type="presParOf" srcId="{30647755-DB9A-4D53-985B-5C998537D0B2}" destId="{4F0B6956-6905-4D3C-99C4-4DBB58A93AD0}" srcOrd="2" destOrd="0" presId="urn:microsoft.com/office/officeart/2005/8/layout/chevron1"/>
    <dgm:cxn modelId="{25CE9202-1BDE-4A21-BBEA-C3CF9A014053}" type="presParOf" srcId="{30647755-DB9A-4D53-985B-5C998537D0B2}" destId="{2A9271D9-1C8F-4D5C-BD8E-CAB3F5470C63}" srcOrd="3" destOrd="0" presId="urn:microsoft.com/office/officeart/2005/8/layout/chevron1"/>
    <dgm:cxn modelId="{A4E9A91A-C5F0-4032-8C9B-D591B53634E4}" type="presParOf" srcId="{30647755-DB9A-4D53-985B-5C998537D0B2}" destId="{84FA01E7-34D9-4547-AAA6-D4FF698D5AF3}"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1DF126-4D42-47B4-AAED-C28A304A1060}" type="doc">
      <dgm:prSet loTypeId="urn:microsoft.com/office/officeart/2005/8/layout/chevron1" loCatId="process" qsTypeId="urn:microsoft.com/office/officeart/2005/8/quickstyle/simple1" qsCatId="simple" csTypeId="urn:microsoft.com/office/officeart/2005/8/colors/accent1_2" csCatId="accent1" phldr="1"/>
      <dgm:spPr/>
    </dgm:pt>
    <dgm:pt modelId="{AF18B0F4-D637-4192-BEFE-74AA18BA5E66}">
      <dgm:prSet phldrT="[Texto]" custT="1"/>
      <dgm:spPr>
        <a:solidFill>
          <a:srgbClr val="4472C4">
            <a:lumMod val="40000"/>
            <a:lumOff val="60000"/>
          </a:srgbClr>
        </a:solidFill>
        <a:ln w="25400" cap="flat" cmpd="sng" algn="ctr">
          <a:solidFill>
            <a:srgbClr val="FFFFFF">
              <a:hueOff val="0"/>
              <a:satOff val="0"/>
              <a:lumOff val="0"/>
              <a:alphaOff val="0"/>
            </a:srgbClr>
          </a:solidFill>
          <a:prstDash val="solid"/>
        </a:ln>
        <a:effectLst/>
      </dgm:spPr>
      <dgm:t>
        <a:bodyPr spcFirstLastPara="0" vert="horz" wrap="square" lIns="84011" tIns="28004" rIns="28004" bIns="28004" numCol="1" spcCol="1270" anchor="ctr" anchorCtr="0"/>
        <a:lstStyle/>
        <a:p>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Preparación</a:t>
          </a:r>
          <a:r>
            <a:rPr lang="es-CO" sz="2000" b="1" kern="1200">
              <a:latin typeface="Calibri" panose="020F0502020204030204" pitchFamily="34" charset="0"/>
              <a:ea typeface="Calibri" panose="020F0502020204030204" pitchFamily="34" charset="0"/>
              <a:cs typeface="Calibri" panose="020F0502020204030204" pitchFamily="34" charset="0"/>
            </a:rPr>
            <a:t> de los datos</a:t>
          </a:r>
        </a:p>
      </dgm:t>
    </dgm:pt>
    <dgm:pt modelId="{C8E215D6-EF4D-4964-AF76-44CA750C1C3E}" type="par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6DE11A5A-0200-4000-A4B6-5E519BEC17BD}" type="sib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913F43D-9716-447D-BEE0-D2EBC84296EB}">
      <dgm:prSet phldrT="[Texto]" custT="1"/>
      <dgm:spPr>
        <a:solidFill>
          <a:srgbClr val="4472C4">
            <a:lumMod val="40000"/>
            <a:lumOff val="60000"/>
          </a:srgbClr>
        </a:solidFill>
        <a:ln w="25400" cap="flat" cmpd="sng" algn="ctr">
          <a:solidFill>
            <a:srgbClr val="FFFFFF">
              <a:hueOff val="0"/>
              <a:satOff val="0"/>
              <a:lumOff val="0"/>
              <a:alphaOff val="0"/>
            </a:srgbClr>
          </a:solidFill>
          <a:prstDash val="solid"/>
        </a:ln>
        <a:effectLst/>
      </dgm:spPr>
      <dgm:t>
        <a:bodyPr spcFirstLastPara="0" vert="horz" wrap="square" lIns="108014" tIns="36005" rIns="36005" bIns="36005" numCol="1" spcCol="1270" anchor="ctr" anchorCtr="0"/>
        <a:lstStyle/>
        <a:p>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Configuración</a:t>
          </a:r>
          <a:r>
            <a:rPr lang="es-CO" sz="2000" b="1" kern="1200">
              <a:latin typeface="Calibri" panose="020F0502020204030204" pitchFamily="34" charset="0"/>
              <a:ea typeface="Calibri" panose="020F0502020204030204" pitchFamily="34" charset="0"/>
              <a:cs typeface="Calibri" panose="020F0502020204030204" pitchFamily="34" charset="0"/>
            </a:rPr>
            <a:t> de modelos</a:t>
          </a:r>
        </a:p>
      </dgm:t>
    </dgm:pt>
    <dgm:pt modelId="{23452076-FE28-4158-A739-DE4FDCE03BA4}" type="par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0A9C3BD-D84A-4420-B1A8-6ACDD87E3572}" type="sib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4B7E214D-9AB8-4885-991E-067BF3B4BE99}">
      <dgm:prSet phldrT="[Texto]" custT="1"/>
      <dgm:spPr>
        <a:solidFill>
          <a:srgbClr val="4472C4">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84011" tIns="28004" rIns="28004" bIns="28004" numCol="1" spcCol="1270" anchor="ctr" anchorCtr="0"/>
        <a:lstStyle/>
        <a:p>
          <a:pPr marL="0" lvl="0" indent="0" algn="ctr" defTabSz="93345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Entrenamiento</a:t>
          </a:r>
        </a:p>
      </dgm:t>
    </dgm:pt>
    <dgm:pt modelId="{2969F4BF-CFB7-44F2-9954-95926B6401DC}" type="par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966AE4D3-EF97-495C-AA59-209A71EAC8F4}" type="sib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30647755-DB9A-4D53-985B-5C998537D0B2}" type="pres">
      <dgm:prSet presAssocID="{331DF126-4D42-47B4-AAED-C28A304A1060}" presName="Name0" presStyleCnt="0">
        <dgm:presLayoutVars>
          <dgm:dir/>
          <dgm:animLvl val="lvl"/>
          <dgm:resizeHandles val="exact"/>
        </dgm:presLayoutVars>
      </dgm:prSet>
      <dgm:spPr/>
    </dgm:pt>
    <dgm:pt modelId="{5130CF71-8C2F-4CE7-A91F-62AEFBFB7342}" type="pres">
      <dgm:prSet presAssocID="{AF18B0F4-D637-4192-BEFE-74AA18BA5E66}" presName="parTxOnly" presStyleLbl="node1" presStyleIdx="0" presStyleCnt="3">
        <dgm:presLayoutVars>
          <dgm:chMax val="0"/>
          <dgm:chPref val="0"/>
          <dgm:bulletEnabled val="1"/>
        </dgm:presLayoutVars>
      </dgm:prSet>
      <dgm:spPr>
        <a:xfrm>
          <a:off x="5068" y="572212"/>
          <a:ext cx="2950476" cy="1180190"/>
        </a:xfrm>
        <a:prstGeom prst="chevron">
          <a:avLst/>
        </a:prstGeom>
      </dgm:spPr>
    </dgm:pt>
    <dgm:pt modelId="{38F14396-ECB0-47F6-8ED9-0CF57CAB1132}" type="pres">
      <dgm:prSet presAssocID="{6DE11A5A-0200-4000-A4B6-5E519BEC17BD}" presName="parTxOnlySpace" presStyleCnt="0"/>
      <dgm:spPr/>
    </dgm:pt>
    <dgm:pt modelId="{4F0B6956-6905-4D3C-99C4-4DBB58A93AD0}" type="pres">
      <dgm:prSet presAssocID="{7913F43D-9716-447D-BEE0-D2EBC84296EB}" presName="parTxOnly" presStyleLbl="node1" presStyleIdx="1" presStyleCnt="3">
        <dgm:presLayoutVars>
          <dgm:chMax val="0"/>
          <dgm:chPref val="0"/>
          <dgm:bulletEnabled val="1"/>
        </dgm:presLayoutVars>
      </dgm:prSet>
      <dgm:spPr>
        <a:xfrm>
          <a:off x="2660497" y="108047"/>
          <a:ext cx="2950476" cy="1180190"/>
        </a:xfrm>
        <a:prstGeom prst="chevron">
          <a:avLst/>
        </a:prstGeom>
      </dgm:spPr>
    </dgm:pt>
    <dgm:pt modelId="{2A9271D9-1C8F-4D5C-BD8E-CAB3F5470C63}" type="pres">
      <dgm:prSet presAssocID="{70A9C3BD-D84A-4420-B1A8-6ACDD87E3572}" presName="parTxOnlySpace" presStyleCnt="0"/>
      <dgm:spPr/>
    </dgm:pt>
    <dgm:pt modelId="{84FA01E7-34D9-4547-AAA6-D4FF698D5AF3}" type="pres">
      <dgm:prSet presAssocID="{4B7E214D-9AB8-4885-991E-067BF3B4BE99}" presName="parTxOnly" presStyleLbl="node1" presStyleIdx="2" presStyleCnt="3">
        <dgm:presLayoutVars>
          <dgm:chMax val="0"/>
          <dgm:chPref val="0"/>
          <dgm:bulletEnabled val="1"/>
        </dgm:presLayoutVars>
      </dgm:prSet>
      <dgm:spPr>
        <a:xfrm>
          <a:off x="5315925" y="108047"/>
          <a:ext cx="2950476" cy="1180190"/>
        </a:xfrm>
        <a:prstGeom prst="chevron">
          <a:avLst/>
        </a:prstGeom>
      </dgm:spPr>
    </dgm:pt>
  </dgm:ptLst>
  <dgm:cxnLst>
    <dgm:cxn modelId="{F37C2511-DCCE-4AF7-9C9C-143F289CD733}" type="presOf" srcId="{331DF126-4D42-47B4-AAED-C28A304A1060}" destId="{30647755-DB9A-4D53-985B-5C998537D0B2}" srcOrd="0" destOrd="0" presId="urn:microsoft.com/office/officeart/2005/8/layout/chevron1"/>
    <dgm:cxn modelId="{67CD3D1E-1A8E-45DA-8A42-060CA6964F26}" type="presOf" srcId="{AF18B0F4-D637-4192-BEFE-74AA18BA5E66}" destId="{5130CF71-8C2F-4CE7-A91F-62AEFBFB7342}" srcOrd="0" destOrd="0" presId="urn:microsoft.com/office/officeart/2005/8/layout/chevron1"/>
    <dgm:cxn modelId="{23CAE932-DDFB-4484-A291-4477D6015CEF}" type="presOf" srcId="{4B7E214D-9AB8-4885-991E-067BF3B4BE99}" destId="{84FA01E7-34D9-4547-AAA6-D4FF698D5AF3}" srcOrd="0" destOrd="0" presId="urn:microsoft.com/office/officeart/2005/8/layout/chevron1"/>
    <dgm:cxn modelId="{E8839746-BA02-4B8C-94AA-FB921653175B}" srcId="{331DF126-4D42-47B4-AAED-C28A304A1060}" destId="{4B7E214D-9AB8-4885-991E-067BF3B4BE99}" srcOrd="2" destOrd="0" parTransId="{2969F4BF-CFB7-44F2-9954-95926B6401DC}" sibTransId="{966AE4D3-EF97-495C-AA59-209A71EAC8F4}"/>
    <dgm:cxn modelId="{EC849F6B-3A34-4609-B540-F678D6A992B8}" srcId="{331DF126-4D42-47B4-AAED-C28A304A1060}" destId="{AF18B0F4-D637-4192-BEFE-74AA18BA5E66}" srcOrd="0" destOrd="0" parTransId="{C8E215D6-EF4D-4964-AF76-44CA750C1C3E}" sibTransId="{6DE11A5A-0200-4000-A4B6-5E519BEC17BD}"/>
    <dgm:cxn modelId="{C84B67B7-A200-45F7-9D20-4F579D988989}" type="presOf" srcId="{7913F43D-9716-447D-BEE0-D2EBC84296EB}" destId="{4F0B6956-6905-4D3C-99C4-4DBB58A93AD0}" srcOrd="0" destOrd="0" presId="urn:microsoft.com/office/officeart/2005/8/layout/chevron1"/>
    <dgm:cxn modelId="{A1E8ECC0-72CA-4308-9E4D-436C102F0400}" srcId="{331DF126-4D42-47B4-AAED-C28A304A1060}" destId="{7913F43D-9716-447D-BEE0-D2EBC84296EB}" srcOrd="1" destOrd="0" parTransId="{23452076-FE28-4158-A739-DE4FDCE03BA4}" sibTransId="{70A9C3BD-D84A-4420-B1A8-6ACDD87E3572}"/>
    <dgm:cxn modelId="{CD1835AB-2A2A-4DB6-A0FB-3578C1DC1AF2}" type="presParOf" srcId="{30647755-DB9A-4D53-985B-5C998537D0B2}" destId="{5130CF71-8C2F-4CE7-A91F-62AEFBFB7342}" srcOrd="0" destOrd="0" presId="urn:microsoft.com/office/officeart/2005/8/layout/chevron1"/>
    <dgm:cxn modelId="{DA445AE9-268D-4B0F-AB11-731479AA6D1C}" type="presParOf" srcId="{30647755-DB9A-4D53-985B-5C998537D0B2}" destId="{38F14396-ECB0-47F6-8ED9-0CF57CAB1132}" srcOrd="1" destOrd="0" presId="urn:microsoft.com/office/officeart/2005/8/layout/chevron1"/>
    <dgm:cxn modelId="{386B4B6E-4AA9-435C-B5DB-8A2D4E96C5E6}" type="presParOf" srcId="{30647755-DB9A-4D53-985B-5C998537D0B2}" destId="{4F0B6956-6905-4D3C-99C4-4DBB58A93AD0}" srcOrd="2" destOrd="0" presId="urn:microsoft.com/office/officeart/2005/8/layout/chevron1"/>
    <dgm:cxn modelId="{25CE9202-1BDE-4A21-BBEA-C3CF9A014053}" type="presParOf" srcId="{30647755-DB9A-4D53-985B-5C998537D0B2}" destId="{2A9271D9-1C8F-4D5C-BD8E-CAB3F5470C63}" srcOrd="3" destOrd="0" presId="urn:microsoft.com/office/officeart/2005/8/layout/chevron1"/>
    <dgm:cxn modelId="{A4E9A91A-C5F0-4032-8C9B-D591B53634E4}" type="presParOf" srcId="{30647755-DB9A-4D53-985B-5C998537D0B2}" destId="{84FA01E7-34D9-4547-AAA6-D4FF698D5AF3}"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0CF71-8C2F-4CE7-A91F-62AEFBFB7342}">
      <dsp:nvSpPr>
        <dsp:cNvPr id="0" name=""/>
        <dsp:cNvSpPr/>
      </dsp:nvSpPr>
      <dsp:spPr>
        <a:xfrm>
          <a:off x="3201" y="0"/>
          <a:ext cx="3900177" cy="111556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s-CO" sz="2000" b="1" kern="1200">
              <a:latin typeface="Calibri" panose="020F0502020204030204" pitchFamily="34" charset="0"/>
              <a:ea typeface="Calibri" panose="020F0502020204030204" pitchFamily="34" charset="0"/>
              <a:cs typeface="Calibri" panose="020F0502020204030204" pitchFamily="34" charset="0"/>
            </a:rPr>
            <a:t>Preparación de los datos</a:t>
          </a:r>
        </a:p>
      </dsp:txBody>
      <dsp:txXfrm>
        <a:off x="560985" y="0"/>
        <a:ext cx="2784609" cy="1115568"/>
      </dsp:txXfrm>
    </dsp:sp>
    <dsp:sp modelId="{4F0B6956-6905-4D3C-99C4-4DBB58A93AD0}">
      <dsp:nvSpPr>
        <dsp:cNvPr id="0" name=""/>
        <dsp:cNvSpPr/>
      </dsp:nvSpPr>
      <dsp:spPr>
        <a:xfrm>
          <a:off x="3513360" y="0"/>
          <a:ext cx="3900177" cy="1115568"/>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s-CO" sz="2000" b="1" kern="1200">
              <a:latin typeface="Calibri" panose="020F0502020204030204" pitchFamily="34" charset="0"/>
              <a:ea typeface="Calibri" panose="020F0502020204030204" pitchFamily="34" charset="0"/>
              <a:cs typeface="Calibri" panose="020F0502020204030204" pitchFamily="34" charset="0"/>
            </a:rPr>
            <a:t>Configuración de modelos</a:t>
          </a:r>
        </a:p>
      </dsp:txBody>
      <dsp:txXfrm>
        <a:off x="4071144" y="0"/>
        <a:ext cx="2784609" cy="1115568"/>
      </dsp:txXfrm>
    </dsp:sp>
    <dsp:sp modelId="{84FA01E7-34D9-4547-AAA6-D4FF698D5AF3}">
      <dsp:nvSpPr>
        <dsp:cNvPr id="0" name=""/>
        <dsp:cNvSpPr/>
      </dsp:nvSpPr>
      <dsp:spPr>
        <a:xfrm>
          <a:off x="7023520" y="0"/>
          <a:ext cx="3900177" cy="1115568"/>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s-CO" sz="2000" b="1" kern="1200">
              <a:latin typeface="Calibri" panose="020F0502020204030204" pitchFamily="34" charset="0"/>
              <a:ea typeface="Calibri" panose="020F0502020204030204" pitchFamily="34" charset="0"/>
              <a:cs typeface="Calibri" panose="020F0502020204030204" pitchFamily="34" charset="0"/>
            </a:rPr>
            <a:t>Entrenamiento</a:t>
          </a:r>
        </a:p>
      </dsp:txBody>
      <dsp:txXfrm>
        <a:off x="7581304" y="0"/>
        <a:ext cx="2784609" cy="1115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0CF71-8C2F-4CE7-A91F-62AEFBFB7342}">
      <dsp:nvSpPr>
        <dsp:cNvPr id="0" name=""/>
        <dsp:cNvSpPr/>
      </dsp:nvSpPr>
      <dsp:spPr>
        <a:xfrm>
          <a:off x="3201" y="0"/>
          <a:ext cx="3900177" cy="1113355"/>
        </a:xfrm>
        <a:prstGeom prst="chevron">
          <a:avLst/>
        </a:prstGeom>
        <a:solidFill>
          <a:srgbClr val="4472C4">
            <a:lumMod val="40000"/>
            <a:lumOff val="60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88900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Preparación</a:t>
          </a:r>
          <a:r>
            <a:rPr lang="es-CO" sz="2000" b="1" kern="1200">
              <a:latin typeface="Calibri" panose="020F0502020204030204" pitchFamily="34" charset="0"/>
              <a:ea typeface="Calibri" panose="020F0502020204030204" pitchFamily="34" charset="0"/>
              <a:cs typeface="Calibri" panose="020F0502020204030204" pitchFamily="34" charset="0"/>
            </a:rPr>
            <a:t> de los datos</a:t>
          </a:r>
        </a:p>
      </dsp:txBody>
      <dsp:txXfrm>
        <a:off x="559879" y="0"/>
        <a:ext cx="2786822" cy="1113355"/>
      </dsp:txXfrm>
    </dsp:sp>
    <dsp:sp modelId="{4F0B6956-6905-4D3C-99C4-4DBB58A93AD0}">
      <dsp:nvSpPr>
        <dsp:cNvPr id="0" name=""/>
        <dsp:cNvSpPr/>
      </dsp:nvSpPr>
      <dsp:spPr>
        <a:xfrm>
          <a:off x="3513360" y="0"/>
          <a:ext cx="3900177" cy="1113355"/>
        </a:xfrm>
        <a:prstGeom prst="chevron">
          <a:avLst/>
        </a:prstGeom>
        <a:solidFill>
          <a:srgbClr val="4472C4">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88900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Configuración</a:t>
          </a:r>
          <a:r>
            <a:rPr lang="es-CO" sz="2000" b="1" kern="1200">
              <a:latin typeface="Calibri" panose="020F0502020204030204" pitchFamily="34" charset="0"/>
              <a:ea typeface="Calibri" panose="020F0502020204030204" pitchFamily="34" charset="0"/>
              <a:cs typeface="Calibri" panose="020F0502020204030204" pitchFamily="34" charset="0"/>
            </a:rPr>
            <a:t> de modelos</a:t>
          </a:r>
        </a:p>
      </dsp:txBody>
      <dsp:txXfrm>
        <a:off x="4070038" y="0"/>
        <a:ext cx="2786822" cy="1113355"/>
      </dsp:txXfrm>
    </dsp:sp>
    <dsp:sp modelId="{84FA01E7-34D9-4547-AAA6-D4FF698D5AF3}">
      <dsp:nvSpPr>
        <dsp:cNvPr id="0" name=""/>
        <dsp:cNvSpPr/>
      </dsp:nvSpPr>
      <dsp:spPr>
        <a:xfrm>
          <a:off x="7023520" y="0"/>
          <a:ext cx="3900177" cy="1113355"/>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s-CO" sz="2000" b="1" kern="1200">
              <a:latin typeface="Calibri" panose="020F0502020204030204" pitchFamily="34" charset="0"/>
              <a:ea typeface="Calibri" panose="020F0502020204030204" pitchFamily="34" charset="0"/>
              <a:cs typeface="Calibri" panose="020F0502020204030204" pitchFamily="34" charset="0"/>
            </a:rPr>
            <a:t>Entrenamiento</a:t>
          </a:r>
        </a:p>
      </dsp:txBody>
      <dsp:txXfrm>
        <a:off x="7580198" y="0"/>
        <a:ext cx="2786822" cy="11133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0CF71-8C2F-4CE7-A91F-62AEFBFB7342}">
      <dsp:nvSpPr>
        <dsp:cNvPr id="0" name=""/>
        <dsp:cNvSpPr/>
      </dsp:nvSpPr>
      <dsp:spPr>
        <a:xfrm>
          <a:off x="3201" y="0"/>
          <a:ext cx="3900177" cy="1115568"/>
        </a:xfrm>
        <a:prstGeom prst="chevron">
          <a:avLst/>
        </a:prstGeom>
        <a:solidFill>
          <a:srgbClr val="4472C4">
            <a:lumMod val="40000"/>
            <a:lumOff val="60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88900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Preparación</a:t>
          </a:r>
          <a:r>
            <a:rPr lang="es-CO" sz="2000" b="1" kern="1200">
              <a:latin typeface="Calibri" panose="020F0502020204030204" pitchFamily="34" charset="0"/>
              <a:ea typeface="Calibri" panose="020F0502020204030204" pitchFamily="34" charset="0"/>
              <a:cs typeface="Calibri" panose="020F0502020204030204" pitchFamily="34" charset="0"/>
            </a:rPr>
            <a:t> de los datos</a:t>
          </a:r>
        </a:p>
      </dsp:txBody>
      <dsp:txXfrm>
        <a:off x="560985" y="0"/>
        <a:ext cx="2784609" cy="1115568"/>
      </dsp:txXfrm>
    </dsp:sp>
    <dsp:sp modelId="{4F0B6956-6905-4D3C-99C4-4DBB58A93AD0}">
      <dsp:nvSpPr>
        <dsp:cNvPr id="0" name=""/>
        <dsp:cNvSpPr/>
      </dsp:nvSpPr>
      <dsp:spPr>
        <a:xfrm>
          <a:off x="3513360" y="0"/>
          <a:ext cx="3900177" cy="1115568"/>
        </a:xfrm>
        <a:prstGeom prst="chevron">
          <a:avLst/>
        </a:prstGeom>
        <a:solidFill>
          <a:srgbClr val="4472C4">
            <a:lumMod val="40000"/>
            <a:lumOff val="60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88900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Configuración</a:t>
          </a:r>
          <a:r>
            <a:rPr lang="es-CO" sz="2000" b="1" kern="1200">
              <a:latin typeface="Calibri" panose="020F0502020204030204" pitchFamily="34" charset="0"/>
              <a:ea typeface="Calibri" panose="020F0502020204030204" pitchFamily="34" charset="0"/>
              <a:cs typeface="Calibri" panose="020F0502020204030204" pitchFamily="34" charset="0"/>
            </a:rPr>
            <a:t> de modelos</a:t>
          </a:r>
        </a:p>
      </dsp:txBody>
      <dsp:txXfrm>
        <a:off x="4071144" y="0"/>
        <a:ext cx="2784609" cy="1115568"/>
      </dsp:txXfrm>
    </dsp:sp>
    <dsp:sp modelId="{84FA01E7-34D9-4547-AAA6-D4FF698D5AF3}">
      <dsp:nvSpPr>
        <dsp:cNvPr id="0" name=""/>
        <dsp:cNvSpPr/>
      </dsp:nvSpPr>
      <dsp:spPr>
        <a:xfrm>
          <a:off x="7023520" y="0"/>
          <a:ext cx="3900177" cy="1115568"/>
        </a:xfrm>
        <a:prstGeom prst="chevron">
          <a:avLst/>
        </a:prstGeom>
        <a:solidFill>
          <a:srgbClr val="4472C4">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Entrenamiento</a:t>
          </a:r>
        </a:p>
      </dsp:txBody>
      <dsp:txXfrm>
        <a:off x="7581304" y="0"/>
        <a:ext cx="2784609" cy="11155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20 </a:t>
            </a:r>
            <a:r>
              <a:rPr lang="es-MX" dirty="0" err="1"/>
              <a:t>secs</a:t>
            </a: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MX"/>
              <a:t>El alcance de este proyecto incluye la implementación de un modelo de red neuronal convolucional (CNN) diseñado para detectar canchas deportivas y parques en imágenes satelitales de zonas urbanas</a:t>
            </a:r>
          </a:p>
          <a:p>
            <a:r>
              <a:rPr lang="es-MX"/>
              <a:t>Buscando generar información útil para el monitoreo y la planeación de estas áreas recreativas, superando las limitaciones de métodos tradicionales de machine </a:t>
            </a:r>
            <a:r>
              <a:rPr lang="es-MX" err="1"/>
              <a:t>learning</a:t>
            </a:r>
            <a:r>
              <a:rPr lang="es-MX"/>
              <a:t> mediante el uso de técnicas de aprendizaje profundo, mejorando así la precisión en la identificación de este tipo de espacios recreativos.</a:t>
            </a:r>
          </a:p>
          <a:p>
            <a:r>
              <a:rPr lang="es-MX"/>
              <a:t>Entre las principales limites identificados, establecimos que el modelo no incluye la generación de estadísticas avanzadas, como tasas históricas de crecimiento o monitoreo continuo, debido a restricciones de tiempo y recursos.</a:t>
            </a:r>
          </a:p>
          <a:p>
            <a:r>
              <a:rPr lang="es-MX"/>
              <a:t>También puesto que se encuentra la necesidad de conjuntos de datos anotados y de alta calidad, así como el acceso a hardware gráfico especializado para entrenar el modelo. A pesar de esto, logramos contar con fuentes de datos adecuadas y recursos tecnológicos propios que mitigaron de cierta manera estos desafíos.</a:t>
            </a:r>
          </a:p>
          <a:p>
            <a:r>
              <a:rPr lang="es-MX"/>
              <a:t>Este proyecto no contempla la integración del modelo con sistemas geográficos ni la creación de un servicio web escalable. </a:t>
            </a:r>
          </a:p>
          <a:p>
            <a:r>
              <a:rPr lang="es-MX"/>
              <a:t>Nos enfocamos entonces en garantizar la viabilidad del modelo, su evaluación y resultados aplicables a la realidad colombiana. </a:t>
            </a:r>
          </a:p>
          <a:p>
            <a:r>
              <a:rPr lang="es-MX"/>
              <a:t>Aunque no es perfecta, la solución propuesta es efectiva y se adaptada a las características únicas de los espacios públicos recreativos en Colombia, sentando las bases para futuros desarrollos como la segmentación de imágenes para mejorar la precisión en la detección de estos espacios.</a:t>
            </a:r>
          </a:p>
          <a:p>
            <a:r>
              <a:rPr lang="es-MX"/>
              <a:t>Así que creemos que  este proyecto establece un punto de partida sólido para avanzar en el análisis urbano y apoyar la sostenibilidad en nuestras ciudades.</a:t>
            </a:r>
            <a:br>
              <a:rPr lang="es-MX"/>
            </a:br>
            <a:br>
              <a:rPr lang="es-MX"/>
            </a:br>
            <a:r>
              <a:rPr lang="es-MX"/>
              <a:t>2 min max</a:t>
            </a:r>
          </a:p>
          <a:p>
            <a:pPr marL="0" lvl="0" indent="0" algn="l" rtl="0">
              <a:spcBef>
                <a:spcPts val="0"/>
              </a:spcBef>
              <a:spcAft>
                <a:spcPts val="0"/>
              </a:spcAft>
              <a:buNone/>
            </a:pPr>
            <a:endParaRPr/>
          </a:p>
        </p:txBody>
      </p:sp>
      <p:sp>
        <p:nvSpPr>
          <p:cNvPr id="164" name="Google Shape;16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a:effectLst/>
                <a:latin typeface="Calibri" panose="020F0502020204030204" pitchFamily="34" charset="0"/>
              </a:rPr>
              <a:t>El </a:t>
            </a:r>
            <a:r>
              <a:rPr lang="en-US" sz="1800" err="1">
                <a:effectLst/>
                <a:latin typeface="Calibri" panose="020F0502020204030204" pitchFamily="34" charset="0"/>
              </a:rPr>
              <a:t>marco</a:t>
            </a:r>
            <a:r>
              <a:rPr lang="en-US" sz="1800">
                <a:effectLst/>
                <a:latin typeface="Calibri" panose="020F0502020204030204" pitchFamily="34" charset="0"/>
              </a:rPr>
              <a:t> </a:t>
            </a:r>
            <a:r>
              <a:rPr lang="en-US" sz="1800" err="1">
                <a:effectLst/>
                <a:latin typeface="Calibri" panose="020F0502020204030204" pitchFamily="34" charset="0"/>
              </a:rPr>
              <a:t>teórico</a:t>
            </a:r>
            <a:r>
              <a:rPr lang="en-US" sz="1800">
                <a:effectLst/>
                <a:latin typeface="Calibri" panose="020F0502020204030204" pitchFamily="34" charset="0"/>
              </a:rPr>
              <a:t> de </a:t>
            </a:r>
            <a:r>
              <a:rPr lang="en-US" sz="1800" err="1">
                <a:effectLst/>
                <a:latin typeface="Calibri" panose="020F0502020204030204" pitchFamily="34" charset="0"/>
              </a:rPr>
              <a:t>este</a:t>
            </a:r>
            <a:r>
              <a:rPr lang="en-US" sz="1800">
                <a:effectLst/>
                <a:latin typeface="Calibri" panose="020F0502020204030204" pitchFamily="34" charset="0"/>
              </a:rPr>
              <a:t> </a:t>
            </a:r>
            <a:r>
              <a:rPr lang="en-US" sz="1800" err="1">
                <a:effectLst/>
                <a:latin typeface="Calibri" panose="020F0502020204030204" pitchFamily="34" charset="0"/>
              </a:rPr>
              <a:t>proyecto</a:t>
            </a:r>
            <a:r>
              <a:rPr lang="en-US" sz="1800">
                <a:effectLst/>
                <a:latin typeface="Calibri" panose="020F0502020204030204" pitchFamily="34" charset="0"/>
              </a:rPr>
              <a:t> se centra </a:t>
            </a:r>
            <a:r>
              <a:rPr lang="en-US" sz="1800" err="1">
                <a:effectLst/>
                <a:latin typeface="Calibri" panose="020F0502020204030204" pitchFamily="34" charset="0"/>
              </a:rPr>
              <a:t>algunos</a:t>
            </a:r>
            <a:r>
              <a:rPr lang="en-US" sz="1800">
                <a:effectLst/>
                <a:latin typeface="Calibri" panose="020F0502020204030204" pitchFamily="34" charset="0"/>
              </a:rPr>
              <a:t> </a:t>
            </a:r>
            <a:r>
              <a:rPr lang="en-US" sz="1800" err="1">
                <a:effectLst/>
                <a:latin typeface="Calibri" panose="020F0502020204030204" pitchFamily="34" charset="0"/>
              </a:rPr>
              <a:t>temas</a:t>
            </a:r>
            <a:r>
              <a:rPr lang="en-US" sz="1800">
                <a:effectLst/>
                <a:latin typeface="Calibri" panose="020F0502020204030204" pitchFamily="34" charset="0"/>
              </a:rPr>
              <a:t> </a:t>
            </a:r>
            <a:r>
              <a:rPr lang="en-US" sz="1800" err="1">
                <a:effectLst/>
                <a:latin typeface="Calibri" panose="020F0502020204030204" pitchFamily="34" charset="0"/>
              </a:rPr>
              <a:t>importantes</a:t>
            </a:r>
            <a:r>
              <a:rPr lang="en-US" sz="1800">
                <a:effectLst/>
                <a:latin typeface="Calibri" panose="020F0502020204030204" pitchFamily="34" charset="0"/>
              </a:rPr>
              <a:t> que </a:t>
            </a:r>
            <a:r>
              <a:rPr lang="en-US" sz="1800" err="1">
                <a:effectLst/>
                <a:latin typeface="Calibri" panose="020F0502020204030204" pitchFamily="34" charset="0"/>
              </a:rPr>
              <a:t>estan</a:t>
            </a:r>
            <a:r>
              <a:rPr lang="en-US" sz="1800">
                <a:effectLst/>
                <a:latin typeface="Calibri" panose="020F0502020204030204" pitchFamily="34" charset="0"/>
              </a:rPr>
              <a:t> </a:t>
            </a:r>
            <a:r>
              <a:rPr lang="en-US" sz="1800" err="1">
                <a:effectLst/>
                <a:latin typeface="Calibri" panose="020F0502020204030204" pitchFamily="34" charset="0"/>
              </a:rPr>
              <a:t>relacionados</a:t>
            </a:r>
            <a:r>
              <a:rPr lang="en-US" sz="1800">
                <a:effectLst/>
                <a:latin typeface="Calibri" panose="020F0502020204030204" pitchFamily="34" charset="0"/>
              </a:rPr>
              <a:t> con </a:t>
            </a:r>
            <a:r>
              <a:rPr lang="en-US" sz="1800" err="1">
                <a:effectLst/>
                <a:latin typeface="Calibri" panose="020F0502020204030204" pitchFamily="34" charset="0"/>
              </a:rPr>
              <a:t>nuestros</a:t>
            </a:r>
            <a:r>
              <a:rPr lang="en-US" sz="1800">
                <a:effectLst/>
                <a:latin typeface="Calibri" panose="020F0502020204030204" pitchFamily="34" charset="0"/>
              </a:rPr>
              <a:t> </a:t>
            </a:r>
            <a:r>
              <a:rPr lang="en-US" sz="1800" err="1">
                <a:effectLst/>
                <a:latin typeface="Calibri" panose="020F0502020204030204" pitchFamily="34" charset="0"/>
              </a:rPr>
              <a:t>proyecto</a:t>
            </a:r>
            <a:r>
              <a:rPr lang="en-US" sz="1800">
                <a:effectLst/>
                <a:latin typeface="Calibri" panose="020F0502020204030204" pitchFamily="34" charset="0"/>
              </a:rPr>
              <a:t>.</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En primer </a:t>
            </a:r>
            <a:r>
              <a:rPr lang="en-US" sz="1800" err="1">
                <a:effectLst/>
                <a:latin typeface="Calibri" panose="020F0502020204030204" pitchFamily="34" charset="0"/>
              </a:rPr>
              <a:t>lugar</a:t>
            </a:r>
            <a:r>
              <a:rPr lang="en-US" sz="1800">
                <a:effectLst/>
                <a:latin typeface="Calibri" panose="020F0502020204030204" pitchFamily="34" charset="0"/>
              </a:rPr>
              <a:t>, se </a:t>
            </a:r>
            <a:r>
              <a:rPr lang="en-US" sz="1800" err="1">
                <a:effectLst/>
                <a:latin typeface="Calibri" panose="020F0502020204030204" pitchFamily="34" charset="0"/>
              </a:rPr>
              <a:t>aborda</a:t>
            </a:r>
            <a:r>
              <a:rPr lang="en-US" sz="1800">
                <a:effectLst/>
                <a:latin typeface="Calibri" panose="020F0502020204030204" pitchFamily="34" charset="0"/>
              </a:rPr>
              <a:t> </a:t>
            </a:r>
            <a:r>
              <a:rPr lang="en-US" sz="1800" err="1">
                <a:effectLst/>
                <a:latin typeface="Calibri" panose="020F0502020204030204" pitchFamily="34" charset="0"/>
              </a:rPr>
              <a:t>el</a:t>
            </a:r>
            <a:r>
              <a:rPr lang="en-US" sz="1800">
                <a:effectLst/>
                <a:latin typeface="Calibri" panose="020F0502020204030204" pitchFamily="34" charset="0"/>
              </a:rPr>
              <a:t> </a:t>
            </a:r>
            <a:r>
              <a:rPr lang="en-US" sz="1800" err="1">
                <a:effectLst/>
                <a:latin typeface="Calibri" panose="020F0502020204030204" pitchFamily="34" charset="0"/>
              </a:rPr>
              <a:t>concepto</a:t>
            </a:r>
            <a:r>
              <a:rPr lang="en-US" sz="1800">
                <a:effectLst/>
                <a:latin typeface="Calibri" panose="020F0502020204030204" pitchFamily="34" charset="0"/>
              </a:rPr>
              <a:t> de </a:t>
            </a:r>
            <a:r>
              <a:rPr lang="en-US" sz="1800" err="1">
                <a:effectLst/>
                <a:latin typeface="Calibri" panose="020F0502020204030204" pitchFamily="34" charset="0"/>
              </a:rPr>
              <a:t>mapeo</a:t>
            </a:r>
            <a:r>
              <a:rPr lang="en-US" sz="1800">
                <a:effectLst/>
                <a:latin typeface="Calibri" panose="020F0502020204030204" pitchFamily="34" charset="0"/>
              </a:rPr>
              <a:t> de </a:t>
            </a:r>
            <a:r>
              <a:rPr lang="en-US" sz="1800" err="1">
                <a:effectLst/>
                <a:latin typeface="Calibri" panose="020F0502020204030204" pitchFamily="34" charset="0"/>
              </a:rPr>
              <a:t>usos</a:t>
            </a:r>
            <a:r>
              <a:rPr lang="en-US" sz="1800">
                <a:effectLst/>
                <a:latin typeface="Calibri" panose="020F0502020204030204" pitchFamily="34" charset="0"/>
              </a:rPr>
              <a:t> del </a:t>
            </a:r>
            <a:r>
              <a:rPr lang="en-US" sz="1800" err="1">
                <a:effectLst/>
                <a:latin typeface="Calibri" panose="020F0502020204030204" pitchFamily="34" charset="0"/>
              </a:rPr>
              <a:t>suelo</a:t>
            </a:r>
            <a:r>
              <a:rPr lang="en-US" sz="1800">
                <a:effectLst/>
                <a:latin typeface="Calibri" panose="020F0502020204030204" pitchFamily="34" charset="0"/>
              </a:rPr>
              <a:t> </a:t>
            </a:r>
            <a:r>
              <a:rPr lang="en-US" sz="1800" err="1">
                <a:effectLst/>
                <a:latin typeface="Calibri" panose="020F0502020204030204" pitchFamily="34" charset="0"/>
              </a:rPr>
              <a:t>urbano</a:t>
            </a:r>
            <a:r>
              <a:rPr lang="en-US" sz="1800">
                <a:effectLst/>
                <a:latin typeface="Calibri" panose="020F0502020204030204" pitchFamily="34" charset="0"/>
              </a:rPr>
              <a:t>, </a:t>
            </a:r>
            <a:r>
              <a:rPr lang="en-US" sz="1800" err="1">
                <a:effectLst/>
                <a:latin typeface="Calibri" panose="020F0502020204030204" pitchFamily="34" charset="0"/>
              </a:rPr>
              <a:t>destacando</a:t>
            </a:r>
            <a:r>
              <a:rPr lang="en-US" sz="1800">
                <a:effectLst/>
                <a:latin typeface="Calibri" panose="020F0502020204030204" pitchFamily="34" charset="0"/>
              </a:rPr>
              <a:t> </a:t>
            </a:r>
            <a:r>
              <a:rPr lang="en-US" sz="1800" err="1">
                <a:effectLst/>
                <a:latin typeface="Calibri" panose="020F0502020204030204" pitchFamily="34" charset="0"/>
              </a:rPr>
              <a:t>su</a:t>
            </a:r>
            <a:r>
              <a:rPr lang="en-US" sz="1800">
                <a:effectLst/>
                <a:latin typeface="Calibri" panose="020F0502020204030204" pitchFamily="34" charset="0"/>
              </a:rPr>
              <a:t> </a:t>
            </a:r>
            <a:r>
              <a:rPr lang="en-US" sz="1800" err="1">
                <a:effectLst/>
                <a:latin typeface="Calibri" panose="020F0502020204030204" pitchFamily="34" charset="0"/>
              </a:rPr>
              <a:t>importancia</a:t>
            </a:r>
            <a:r>
              <a:rPr lang="en-US" sz="1800">
                <a:effectLst/>
                <a:latin typeface="Calibri" panose="020F0502020204030204" pitchFamily="34" charset="0"/>
              </a:rPr>
              <a:t> para la </a:t>
            </a:r>
            <a:r>
              <a:rPr lang="en-US" sz="1800" err="1">
                <a:effectLst/>
                <a:latin typeface="Calibri" panose="020F0502020204030204" pitchFamily="34" charset="0"/>
              </a:rPr>
              <a:t>planificación</a:t>
            </a:r>
            <a:r>
              <a:rPr lang="en-US" sz="1800">
                <a:effectLst/>
                <a:latin typeface="Calibri" panose="020F0502020204030204" pitchFamily="34" charset="0"/>
              </a:rPr>
              <a:t> y </a:t>
            </a:r>
            <a:r>
              <a:rPr lang="en-US" sz="1800" err="1">
                <a:effectLst/>
                <a:latin typeface="Calibri" panose="020F0502020204030204" pitchFamily="34" charset="0"/>
              </a:rPr>
              <a:t>gestión</a:t>
            </a:r>
            <a:r>
              <a:rPr lang="en-US" sz="1800">
                <a:effectLst/>
                <a:latin typeface="Calibri" panose="020F0502020204030204" pitchFamily="34" charset="0"/>
              </a:rPr>
              <a:t> </a:t>
            </a:r>
            <a:r>
              <a:rPr lang="en-US" sz="1800" err="1">
                <a:effectLst/>
                <a:latin typeface="Calibri" panose="020F0502020204030204" pitchFamily="34" charset="0"/>
              </a:rPr>
              <a:t>sostenible</a:t>
            </a:r>
            <a:r>
              <a:rPr lang="en-US" sz="1800">
                <a:effectLst/>
                <a:latin typeface="Calibri" panose="020F0502020204030204" pitchFamily="34" charset="0"/>
              </a:rPr>
              <a:t> de las </a:t>
            </a:r>
            <a:r>
              <a:rPr lang="en-US" sz="1800" err="1">
                <a:effectLst/>
                <a:latin typeface="Calibri" panose="020F0502020204030204" pitchFamily="34" charset="0"/>
              </a:rPr>
              <a:t>ciudades</a:t>
            </a:r>
            <a:r>
              <a:rPr lang="en-US" sz="1800">
                <a:effectLst/>
                <a:latin typeface="Calibri" panose="020F0502020204030204" pitchFamily="34" charset="0"/>
              </a:rPr>
              <a:t>. Este </a:t>
            </a:r>
            <a:r>
              <a:rPr lang="en-US" sz="1800" err="1">
                <a:effectLst/>
                <a:latin typeface="Calibri" panose="020F0502020204030204" pitchFamily="34" charset="0"/>
              </a:rPr>
              <a:t>proceso</a:t>
            </a:r>
            <a:r>
              <a:rPr lang="en-US" sz="1800">
                <a:effectLst/>
                <a:latin typeface="Calibri" panose="020F0502020204030204" pitchFamily="34" charset="0"/>
              </a:rPr>
              <a:t> </a:t>
            </a:r>
            <a:r>
              <a:rPr lang="en-US" sz="1800" err="1">
                <a:effectLst/>
                <a:latin typeface="Calibri" panose="020F0502020204030204" pitchFamily="34" charset="0"/>
              </a:rPr>
              <a:t>permite</a:t>
            </a:r>
            <a:r>
              <a:rPr lang="en-US" sz="1800">
                <a:effectLst/>
                <a:latin typeface="Calibri" panose="020F0502020204030204" pitchFamily="34" charset="0"/>
              </a:rPr>
              <a:t> </a:t>
            </a:r>
            <a:r>
              <a:rPr lang="en-US" sz="1800" err="1">
                <a:effectLst/>
                <a:latin typeface="Calibri" panose="020F0502020204030204" pitchFamily="34" charset="0"/>
              </a:rPr>
              <a:t>optimizar</a:t>
            </a:r>
            <a:r>
              <a:rPr lang="en-US" sz="1800">
                <a:effectLst/>
                <a:latin typeface="Calibri" panose="020F0502020204030204" pitchFamily="34" charset="0"/>
              </a:rPr>
              <a:t> </a:t>
            </a:r>
            <a:r>
              <a:rPr lang="en-US" sz="1800" err="1">
                <a:effectLst/>
                <a:latin typeface="Calibri" panose="020F0502020204030204" pitchFamily="34" charset="0"/>
              </a:rPr>
              <a:t>recursos</a:t>
            </a:r>
            <a:r>
              <a:rPr lang="en-US" sz="1800">
                <a:effectLst/>
                <a:latin typeface="Calibri" panose="020F0502020204030204" pitchFamily="34" charset="0"/>
              </a:rPr>
              <a:t> y </a:t>
            </a:r>
            <a:r>
              <a:rPr lang="en-US" sz="1800" err="1">
                <a:effectLst/>
                <a:latin typeface="Calibri" panose="020F0502020204030204" pitchFamily="34" charset="0"/>
              </a:rPr>
              <a:t>mejorar</a:t>
            </a:r>
            <a:r>
              <a:rPr lang="en-US" sz="1800">
                <a:effectLst/>
                <a:latin typeface="Calibri" panose="020F0502020204030204" pitchFamily="34" charset="0"/>
              </a:rPr>
              <a:t> la </a:t>
            </a:r>
            <a:r>
              <a:rPr lang="en-US" sz="1800" err="1">
                <a:effectLst/>
                <a:latin typeface="Calibri" panose="020F0502020204030204" pitchFamily="34" charset="0"/>
              </a:rPr>
              <a:t>calidad</a:t>
            </a:r>
            <a:r>
              <a:rPr lang="en-US" sz="1800">
                <a:effectLst/>
                <a:latin typeface="Calibri" panose="020F0502020204030204" pitchFamily="34" charset="0"/>
              </a:rPr>
              <a:t> de </a:t>
            </a:r>
            <a:r>
              <a:rPr lang="en-US" sz="1800" err="1">
                <a:effectLst/>
                <a:latin typeface="Calibri" panose="020F0502020204030204" pitchFamily="34" charset="0"/>
              </a:rPr>
              <a:t>vida</a:t>
            </a:r>
            <a:r>
              <a:rPr lang="en-US" sz="1800">
                <a:effectLst/>
                <a:latin typeface="Calibri" panose="020F0502020204030204" pitchFamily="34" charset="0"/>
              </a:rPr>
              <a:t> al </a:t>
            </a:r>
            <a:r>
              <a:rPr lang="en-US" sz="1800" err="1">
                <a:effectLst/>
                <a:latin typeface="Calibri" panose="020F0502020204030204" pitchFamily="34" charset="0"/>
              </a:rPr>
              <a:t>identificar</a:t>
            </a:r>
            <a:r>
              <a:rPr lang="en-US" sz="1800">
                <a:effectLst/>
                <a:latin typeface="Calibri" panose="020F0502020204030204" pitchFamily="34" charset="0"/>
              </a:rPr>
              <a:t> </a:t>
            </a:r>
            <a:r>
              <a:rPr lang="en-US" sz="1800" err="1">
                <a:effectLst/>
                <a:latin typeface="Calibri" panose="020F0502020204030204" pitchFamily="34" charset="0"/>
              </a:rPr>
              <a:t>espacios</a:t>
            </a:r>
            <a:r>
              <a:rPr lang="en-US" sz="1800">
                <a:effectLst/>
                <a:latin typeface="Calibri" panose="020F0502020204030204" pitchFamily="34" charset="0"/>
              </a:rPr>
              <a:t> </a:t>
            </a:r>
            <a:r>
              <a:rPr lang="en-US" sz="1800" err="1">
                <a:effectLst/>
                <a:latin typeface="Calibri" panose="020F0502020204030204" pitchFamily="34" charset="0"/>
              </a:rPr>
              <a:t>públicos</a:t>
            </a:r>
            <a:r>
              <a:rPr lang="en-US" sz="1800">
                <a:effectLst/>
                <a:latin typeface="Calibri" panose="020F0502020204030204" pitchFamily="34" charset="0"/>
              </a:rPr>
              <a:t> </a:t>
            </a:r>
            <a:r>
              <a:rPr lang="en-US" sz="1800" err="1">
                <a:effectLst/>
                <a:latin typeface="Calibri" panose="020F0502020204030204" pitchFamily="34" charset="0"/>
              </a:rPr>
              <a:t>como</a:t>
            </a:r>
            <a:r>
              <a:rPr lang="en-US" sz="1800">
                <a:effectLst/>
                <a:latin typeface="Calibri" panose="020F0502020204030204" pitchFamily="34" charset="0"/>
              </a:rPr>
              <a:t> </a:t>
            </a:r>
            <a:r>
              <a:rPr lang="en-US" sz="1800" err="1">
                <a:effectLst/>
                <a:latin typeface="Calibri" panose="020F0502020204030204" pitchFamily="34" charset="0"/>
              </a:rPr>
              <a:t>parques</a:t>
            </a:r>
            <a:r>
              <a:rPr lang="en-US" sz="1800">
                <a:effectLst/>
                <a:latin typeface="Calibri" panose="020F0502020204030204" pitchFamily="34" charset="0"/>
              </a:rPr>
              <a:t> y canchas </a:t>
            </a:r>
            <a:r>
              <a:rPr lang="en-US" sz="1800" err="1">
                <a:effectLst/>
                <a:latin typeface="Calibri" panose="020F0502020204030204" pitchFamily="34" charset="0"/>
              </a:rPr>
              <a:t>deportivas</a:t>
            </a:r>
            <a:r>
              <a:rPr lang="en-US" sz="1800">
                <a:effectLst/>
                <a:latin typeface="Calibri" panose="020F0502020204030204" pitchFamily="34" charset="0"/>
              </a:rPr>
              <a:t>.</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Luego, se </a:t>
            </a:r>
            <a:r>
              <a:rPr lang="en-US" sz="1800" err="1">
                <a:effectLst/>
                <a:latin typeface="Calibri" panose="020F0502020204030204" pitchFamily="34" charset="0"/>
              </a:rPr>
              <a:t>exploran</a:t>
            </a:r>
            <a:r>
              <a:rPr lang="en-US" sz="1800">
                <a:effectLst/>
                <a:latin typeface="Calibri" panose="020F0502020204030204" pitchFamily="34" charset="0"/>
              </a:rPr>
              <a:t> las </a:t>
            </a:r>
            <a:r>
              <a:rPr lang="en-US" sz="1800" err="1">
                <a:effectLst/>
                <a:latin typeface="Calibri" panose="020F0502020204030204" pitchFamily="34" charset="0"/>
              </a:rPr>
              <a:t>limitaciones</a:t>
            </a:r>
            <a:r>
              <a:rPr lang="en-US" sz="1800">
                <a:effectLst/>
                <a:latin typeface="Calibri" panose="020F0502020204030204" pitchFamily="34" charset="0"/>
              </a:rPr>
              <a:t> de </a:t>
            </a:r>
            <a:r>
              <a:rPr lang="en-US" sz="1800" err="1">
                <a:effectLst/>
                <a:latin typeface="Calibri" panose="020F0502020204030204" pitchFamily="34" charset="0"/>
              </a:rPr>
              <a:t>los</a:t>
            </a:r>
            <a:r>
              <a:rPr lang="en-US" sz="1800">
                <a:effectLst/>
                <a:latin typeface="Calibri" panose="020F0502020204030204" pitchFamily="34" charset="0"/>
              </a:rPr>
              <a:t> </a:t>
            </a:r>
            <a:r>
              <a:rPr lang="en-US" sz="1800" err="1">
                <a:effectLst/>
                <a:latin typeface="Calibri" panose="020F0502020204030204" pitchFamily="34" charset="0"/>
              </a:rPr>
              <a:t>métodos</a:t>
            </a:r>
            <a:r>
              <a:rPr lang="en-US" sz="1800">
                <a:effectLst/>
                <a:latin typeface="Calibri" panose="020F0502020204030204" pitchFamily="34" charset="0"/>
              </a:rPr>
              <a:t> </a:t>
            </a:r>
            <a:r>
              <a:rPr lang="en-US" sz="1800" err="1">
                <a:effectLst/>
                <a:latin typeface="Calibri" panose="020F0502020204030204" pitchFamily="34" charset="0"/>
              </a:rPr>
              <a:t>tradicionales</a:t>
            </a:r>
            <a:r>
              <a:rPr lang="en-US" sz="1800">
                <a:effectLst/>
                <a:latin typeface="Calibri" panose="020F0502020204030204" pitchFamily="34" charset="0"/>
              </a:rPr>
              <a:t>, </a:t>
            </a:r>
            <a:r>
              <a:rPr lang="en-US" sz="1800" err="1">
                <a:effectLst/>
                <a:latin typeface="Calibri" panose="020F0502020204030204" pitchFamily="34" charset="0"/>
              </a:rPr>
              <a:t>como</a:t>
            </a:r>
            <a:r>
              <a:rPr lang="en-US" sz="1800">
                <a:effectLst/>
                <a:latin typeface="Calibri" panose="020F0502020204030204" pitchFamily="34" charset="0"/>
              </a:rPr>
              <a:t> Random Forest y SVM, </a:t>
            </a:r>
            <a:r>
              <a:rPr lang="en-US" sz="1800" err="1">
                <a:effectLst/>
                <a:latin typeface="Calibri" panose="020F0502020204030204" pitchFamily="34" charset="0"/>
              </a:rPr>
              <a:t>donde</a:t>
            </a:r>
            <a:r>
              <a:rPr lang="en-US" sz="1800">
                <a:effectLst/>
                <a:latin typeface="Calibri" panose="020F0502020204030204" pitchFamily="34" charset="0"/>
              </a:rPr>
              <a:t> </a:t>
            </a:r>
            <a:r>
              <a:rPr lang="en-US" sz="1800" err="1">
                <a:effectLst/>
                <a:latin typeface="Calibri" panose="020F0502020204030204" pitchFamily="34" charset="0"/>
              </a:rPr>
              <a:t>encontramos</a:t>
            </a:r>
            <a:r>
              <a:rPr lang="en-US" sz="1800">
                <a:effectLst/>
                <a:latin typeface="Calibri" panose="020F0502020204030204" pitchFamily="34" charset="0"/>
              </a:rPr>
              <a:t> que </a:t>
            </a:r>
            <a:r>
              <a:rPr lang="en-US" sz="1800" err="1">
                <a:effectLst/>
                <a:latin typeface="Calibri" panose="020F0502020204030204" pitchFamily="34" charset="0"/>
              </a:rPr>
              <a:t>aunque</a:t>
            </a:r>
            <a:r>
              <a:rPr lang="en-US" sz="1800">
                <a:effectLst/>
                <a:latin typeface="Calibri" panose="020F0502020204030204" pitchFamily="34" charset="0"/>
              </a:rPr>
              <a:t> son </a:t>
            </a:r>
            <a:r>
              <a:rPr lang="en-US" sz="1800" err="1">
                <a:effectLst/>
                <a:latin typeface="Calibri" panose="020F0502020204030204" pitchFamily="34" charset="0"/>
              </a:rPr>
              <a:t>útiles</a:t>
            </a:r>
            <a:r>
              <a:rPr lang="en-US" sz="1800">
                <a:effectLst/>
                <a:latin typeface="Calibri" panose="020F0502020204030204" pitchFamily="34" charset="0"/>
              </a:rPr>
              <a:t>, </a:t>
            </a:r>
            <a:r>
              <a:rPr lang="en-US" sz="1800" err="1">
                <a:effectLst/>
                <a:latin typeface="Calibri" panose="020F0502020204030204" pitchFamily="34" charset="0"/>
              </a:rPr>
              <a:t>presentan</a:t>
            </a:r>
            <a:r>
              <a:rPr lang="en-US" sz="1800">
                <a:effectLst/>
                <a:latin typeface="Calibri" panose="020F0502020204030204" pitchFamily="34" charset="0"/>
              </a:rPr>
              <a:t> </a:t>
            </a:r>
            <a:r>
              <a:rPr lang="en-US" sz="1800" err="1">
                <a:effectLst/>
                <a:latin typeface="Calibri" panose="020F0502020204030204" pitchFamily="34" charset="0"/>
              </a:rPr>
              <a:t>en</a:t>
            </a:r>
            <a:r>
              <a:rPr lang="en-US" sz="1800">
                <a:effectLst/>
                <a:latin typeface="Calibri" panose="020F0502020204030204" pitchFamily="34" charset="0"/>
              </a:rPr>
              <a:t> </a:t>
            </a:r>
            <a:r>
              <a:rPr lang="en-US" sz="1800" err="1">
                <a:effectLst/>
                <a:latin typeface="Calibri" panose="020F0502020204030204" pitchFamily="34" charset="0"/>
              </a:rPr>
              <a:t>algunos</a:t>
            </a:r>
            <a:r>
              <a:rPr lang="en-US" sz="1800">
                <a:effectLst/>
                <a:latin typeface="Calibri" panose="020F0502020204030204" pitchFamily="34" charset="0"/>
              </a:rPr>
              <a:t> </a:t>
            </a:r>
            <a:r>
              <a:rPr lang="en-US" sz="1800" err="1">
                <a:effectLst/>
                <a:latin typeface="Calibri" panose="020F0502020204030204" pitchFamily="34" charset="0"/>
              </a:rPr>
              <a:t>casos</a:t>
            </a:r>
            <a:r>
              <a:rPr lang="en-US" sz="1800">
                <a:effectLst/>
                <a:latin typeface="Calibri" panose="020F0502020204030204" pitchFamily="34" charset="0"/>
              </a:rPr>
              <a:t> </a:t>
            </a:r>
            <a:r>
              <a:rPr lang="en-US" sz="1800" err="1">
                <a:effectLst/>
                <a:latin typeface="Calibri" panose="020F0502020204030204" pitchFamily="34" charset="0"/>
              </a:rPr>
              <a:t>baja</a:t>
            </a:r>
            <a:r>
              <a:rPr lang="en-US" sz="1800">
                <a:effectLst/>
                <a:latin typeface="Calibri" panose="020F0502020204030204" pitchFamily="34" charset="0"/>
              </a:rPr>
              <a:t> </a:t>
            </a:r>
            <a:r>
              <a:rPr lang="en-US" sz="1800" err="1">
                <a:effectLst/>
                <a:latin typeface="Calibri" panose="020F0502020204030204" pitchFamily="34" charset="0"/>
              </a:rPr>
              <a:t>precisión</a:t>
            </a:r>
            <a:r>
              <a:rPr lang="en-US" sz="1800">
                <a:effectLst/>
                <a:latin typeface="Calibri" panose="020F0502020204030204" pitchFamily="34" charset="0"/>
              </a:rPr>
              <a:t> </a:t>
            </a:r>
            <a:r>
              <a:rPr lang="en-US" sz="1800" err="1">
                <a:effectLst/>
                <a:latin typeface="Calibri" panose="020F0502020204030204" pitchFamily="34" charset="0"/>
              </a:rPr>
              <a:t>en</a:t>
            </a:r>
            <a:r>
              <a:rPr lang="en-US" sz="1800">
                <a:effectLst/>
                <a:latin typeface="Calibri" panose="020F0502020204030204" pitchFamily="34" charset="0"/>
              </a:rPr>
              <a:t> </a:t>
            </a:r>
            <a:r>
              <a:rPr lang="en-US" sz="1800" err="1">
                <a:effectLst/>
                <a:latin typeface="Calibri" panose="020F0502020204030204" pitchFamily="34" charset="0"/>
              </a:rPr>
              <a:t>tareas</a:t>
            </a:r>
            <a:r>
              <a:rPr lang="en-US" sz="1800">
                <a:effectLst/>
                <a:latin typeface="Calibri" panose="020F0502020204030204" pitchFamily="34" charset="0"/>
              </a:rPr>
              <a:t> </a:t>
            </a:r>
            <a:r>
              <a:rPr lang="en-US" sz="1800" err="1">
                <a:effectLst/>
                <a:latin typeface="Calibri" panose="020F0502020204030204" pitchFamily="34" charset="0"/>
              </a:rPr>
              <a:t>complejas</a:t>
            </a:r>
            <a:r>
              <a:rPr lang="en-US" sz="1800">
                <a:effectLst/>
                <a:latin typeface="Calibri" panose="020F0502020204030204" pitchFamily="34" charset="0"/>
              </a:rPr>
              <a:t> de </a:t>
            </a:r>
            <a:r>
              <a:rPr lang="en-US" sz="1800" err="1">
                <a:effectLst/>
                <a:latin typeface="Calibri" panose="020F0502020204030204" pitchFamily="34" charset="0"/>
              </a:rPr>
              <a:t>clasificación</a:t>
            </a:r>
            <a:r>
              <a:rPr lang="en-US" sz="1800">
                <a:effectLst/>
                <a:latin typeface="Calibri" panose="020F0502020204030204" pitchFamily="34" charset="0"/>
              </a:rPr>
              <a:t>. </a:t>
            </a:r>
          </a:p>
          <a:p>
            <a:pPr marL="0" marR="0"/>
            <a:r>
              <a:rPr lang="en-US" sz="1800">
                <a:effectLst/>
                <a:latin typeface="Calibri" panose="020F0502020204030204" pitchFamily="34" charset="0"/>
              </a:rPr>
              <a:t> </a:t>
            </a:r>
          </a:p>
          <a:p>
            <a:pPr marL="0" marR="0"/>
            <a:r>
              <a:rPr lang="en-US" sz="1800" err="1">
                <a:effectLst/>
                <a:latin typeface="Calibri" panose="020F0502020204030204" pitchFamily="34" charset="0"/>
              </a:rPr>
              <a:t>Aquí</a:t>
            </a:r>
            <a:r>
              <a:rPr lang="en-US" sz="1800">
                <a:effectLst/>
                <a:latin typeface="Calibri" panose="020F0502020204030204" pitchFamily="34" charset="0"/>
              </a:rPr>
              <a:t> es </a:t>
            </a:r>
            <a:r>
              <a:rPr lang="en-US" sz="1800" err="1">
                <a:effectLst/>
                <a:latin typeface="Calibri" panose="020F0502020204030204" pitchFamily="34" charset="0"/>
              </a:rPr>
              <a:t>donde</a:t>
            </a:r>
            <a:r>
              <a:rPr lang="en-US" sz="1800">
                <a:effectLst/>
                <a:latin typeface="Calibri" panose="020F0502020204030204" pitchFamily="34" charset="0"/>
              </a:rPr>
              <a:t> las CNNs </a:t>
            </a:r>
            <a:r>
              <a:rPr lang="en-US" sz="1800" err="1">
                <a:effectLst/>
                <a:latin typeface="Calibri" panose="020F0502020204030204" pitchFamily="34" charset="0"/>
              </a:rPr>
              <a:t>emergen</a:t>
            </a:r>
            <a:r>
              <a:rPr lang="en-US" sz="1800">
                <a:effectLst/>
                <a:latin typeface="Calibri" panose="020F0502020204030204" pitchFamily="34" charset="0"/>
              </a:rPr>
              <a:t> </a:t>
            </a:r>
            <a:r>
              <a:rPr lang="en-US" sz="1800" err="1">
                <a:effectLst/>
                <a:latin typeface="Calibri" panose="020F0502020204030204" pitchFamily="34" charset="0"/>
              </a:rPr>
              <a:t>como</a:t>
            </a:r>
            <a:r>
              <a:rPr lang="en-US" sz="1800">
                <a:effectLst/>
                <a:latin typeface="Calibri" panose="020F0502020204030204" pitchFamily="34" charset="0"/>
              </a:rPr>
              <a:t> </a:t>
            </a:r>
            <a:r>
              <a:rPr lang="en-US" sz="1800" err="1">
                <a:effectLst/>
                <a:latin typeface="Calibri" panose="020F0502020204030204" pitchFamily="34" charset="0"/>
              </a:rPr>
              <a:t>una</a:t>
            </a:r>
            <a:r>
              <a:rPr lang="en-US" sz="1800">
                <a:effectLst/>
                <a:latin typeface="Calibri" panose="020F0502020204030204" pitchFamily="34" charset="0"/>
              </a:rPr>
              <a:t> </a:t>
            </a:r>
            <a:r>
              <a:rPr lang="en-US" sz="1800" err="1">
                <a:effectLst/>
                <a:latin typeface="Calibri" panose="020F0502020204030204" pitchFamily="34" charset="0"/>
              </a:rPr>
              <a:t>solución</a:t>
            </a:r>
            <a:r>
              <a:rPr lang="en-US" sz="1800">
                <a:effectLst/>
                <a:latin typeface="Calibri" panose="020F0502020204030204" pitchFamily="34" charset="0"/>
              </a:rPr>
              <a:t> </a:t>
            </a:r>
            <a:r>
              <a:rPr lang="en-US" sz="1800" err="1">
                <a:effectLst/>
                <a:latin typeface="Calibri" panose="020F0502020204030204" pitchFamily="34" charset="0"/>
              </a:rPr>
              <a:t>eficaz</a:t>
            </a:r>
            <a:r>
              <a:rPr lang="en-US" sz="1800">
                <a:effectLst/>
                <a:latin typeface="Calibri" panose="020F0502020204030204" pitchFamily="34" charset="0"/>
              </a:rPr>
              <a:t> gracias a </a:t>
            </a:r>
            <a:r>
              <a:rPr lang="en-US" sz="1800" err="1">
                <a:effectLst/>
                <a:latin typeface="Calibri" panose="020F0502020204030204" pitchFamily="34" charset="0"/>
              </a:rPr>
              <a:t>su</a:t>
            </a:r>
            <a:r>
              <a:rPr lang="en-US" sz="1800">
                <a:effectLst/>
                <a:latin typeface="Calibri" panose="020F0502020204030204" pitchFamily="34" charset="0"/>
              </a:rPr>
              <a:t> </a:t>
            </a:r>
            <a:r>
              <a:rPr lang="en-US" sz="1800" err="1">
                <a:effectLst/>
                <a:latin typeface="Calibri" panose="020F0502020204030204" pitchFamily="34" charset="0"/>
              </a:rPr>
              <a:t>capacidad</a:t>
            </a:r>
            <a:r>
              <a:rPr lang="en-US" sz="1800">
                <a:effectLst/>
                <a:latin typeface="Calibri" panose="020F0502020204030204" pitchFamily="34" charset="0"/>
              </a:rPr>
              <a:t> para </a:t>
            </a:r>
            <a:r>
              <a:rPr lang="en-US" sz="1800" err="1">
                <a:effectLst/>
                <a:latin typeface="Calibri" panose="020F0502020204030204" pitchFamily="34" charset="0"/>
              </a:rPr>
              <a:t>extraer</a:t>
            </a:r>
            <a:r>
              <a:rPr lang="en-US" sz="1800">
                <a:effectLst/>
                <a:latin typeface="Calibri" panose="020F0502020204030204" pitchFamily="34" charset="0"/>
              </a:rPr>
              <a:t> </a:t>
            </a:r>
            <a:r>
              <a:rPr lang="en-US" sz="1800" err="1">
                <a:effectLst/>
                <a:latin typeface="Calibri" panose="020F0502020204030204" pitchFamily="34" charset="0"/>
              </a:rPr>
              <a:t>características</a:t>
            </a:r>
            <a:r>
              <a:rPr lang="en-US" sz="1800">
                <a:effectLst/>
                <a:latin typeface="Calibri" panose="020F0502020204030204" pitchFamily="34" charset="0"/>
              </a:rPr>
              <a:t> </a:t>
            </a:r>
            <a:r>
              <a:rPr lang="en-US" sz="1800" err="1">
                <a:effectLst/>
                <a:latin typeface="Calibri" panose="020F0502020204030204" pitchFamily="34" charset="0"/>
              </a:rPr>
              <a:t>complejas</a:t>
            </a:r>
            <a:r>
              <a:rPr lang="en-US" sz="1800">
                <a:effectLst/>
                <a:latin typeface="Calibri" panose="020F0502020204030204" pitchFamily="34" charset="0"/>
              </a:rPr>
              <a:t> </a:t>
            </a:r>
            <a:r>
              <a:rPr lang="en-US" sz="1800" err="1">
                <a:effectLst/>
                <a:latin typeface="Calibri" panose="020F0502020204030204" pitchFamily="34" charset="0"/>
              </a:rPr>
              <a:t>directamente</a:t>
            </a:r>
            <a:r>
              <a:rPr lang="en-US" sz="1800">
                <a:effectLst/>
                <a:latin typeface="Calibri" panose="020F0502020204030204" pitchFamily="34" charset="0"/>
              </a:rPr>
              <a:t> </a:t>
            </a:r>
            <a:r>
              <a:rPr lang="en-US" sz="1800" err="1">
                <a:effectLst/>
                <a:latin typeface="Calibri" panose="020F0502020204030204" pitchFamily="34" charset="0"/>
              </a:rPr>
              <a:t>desde</a:t>
            </a:r>
            <a:r>
              <a:rPr lang="en-US" sz="1800">
                <a:effectLst/>
                <a:latin typeface="Calibri" panose="020F0502020204030204" pitchFamily="34" charset="0"/>
              </a:rPr>
              <a:t> las </a:t>
            </a:r>
            <a:r>
              <a:rPr lang="en-US" sz="1800" err="1">
                <a:effectLst/>
                <a:latin typeface="Calibri" panose="020F0502020204030204" pitchFamily="34" charset="0"/>
              </a:rPr>
              <a:t>imágenes</a:t>
            </a:r>
            <a:r>
              <a:rPr lang="en-US" sz="1800">
                <a:effectLst/>
                <a:latin typeface="Calibri" panose="020F0502020204030204" pitchFamily="34" charset="0"/>
              </a:rPr>
              <a:t>.</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También </a:t>
            </a:r>
            <a:r>
              <a:rPr lang="en-US" sz="1800" err="1">
                <a:effectLst/>
                <a:latin typeface="Calibri" panose="020F0502020204030204" pitchFamily="34" charset="0"/>
              </a:rPr>
              <a:t>investigamos</a:t>
            </a:r>
            <a:r>
              <a:rPr lang="en-US" sz="1800">
                <a:effectLst/>
                <a:latin typeface="Calibri" panose="020F0502020204030204" pitchFamily="34" charset="0"/>
              </a:rPr>
              <a:t> </a:t>
            </a:r>
            <a:r>
              <a:rPr lang="en-US" sz="1800" err="1">
                <a:effectLst/>
                <a:latin typeface="Calibri" panose="020F0502020204030204" pitchFamily="34" charset="0"/>
              </a:rPr>
              <a:t>sobre</a:t>
            </a:r>
            <a:r>
              <a:rPr lang="en-US" sz="1800">
                <a:effectLst/>
                <a:latin typeface="Calibri" panose="020F0502020204030204" pitchFamily="34" charset="0"/>
              </a:rPr>
              <a:t> la </a:t>
            </a:r>
            <a:r>
              <a:rPr lang="en-US" sz="1800" err="1">
                <a:effectLst/>
                <a:latin typeface="Calibri" panose="020F0502020204030204" pitchFamily="34" charset="0"/>
              </a:rPr>
              <a:t>evaluación</a:t>
            </a:r>
            <a:r>
              <a:rPr lang="en-US" sz="1800">
                <a:effectLst/>
                <a:latin typeface="Calibri" panose="020F0502020204030204" pitchFamily="34" charset="0"/>
              </a:rPr>
              <a:t> de </a:t>
            </a:r>
            <a:r>
              <a:rPr lang="en-US" sz="1800" err="1">
                <a:effectLst/>
                <a:latin typeface="Calibri" panose="020F0502020204030204" pitchFamily="34" charset="0"/>
              </a:rPr>
              <a:t>modelos</a:t>
            </a:r>
            <a:r>
              <a:rPr lang="en-US" sz="1800">
                <a:effectLst/>
                <a:latin typeface="Calibri" panose="020F0502020204030204" pitchFamily="34" charset="0"/>
              </a:rPr>
              <a:t> de </a:t>
            </a:r>
            <a:r>
              <a:rPr lang="en-US" sz="1800" err="1">
                <a:effectLst/>
                <a:latin typeface="Calibri" panose="020F0502020204030204" pitchFamily="34" charset="0"/>
              </a:rPr>
              <a:t>clasificación</a:t>
            </a:r>
            <a:r>
              <a:rPr lang="en-US" sz="1800">
                <a:effectLst/>
                <a:latin typeface="Calibri" panose="020F0502020204030204" pitchFamily="34" charset="0"/>
              </a:rPr>
              <a:t>, </a:t>
            </a:r>
            <a:r>
              <a:rPr lang="en-US" sz="1800" err="1">
                <a:effectLst/>
                <a:latin typeface="Calibri" panose="020F0502020204030204" pitchFamily="34" charset="0"/>
              </a:rPr>
              <a:t>sobre</a:t>
            </a:r>
            <a:r>
              <a:rPr lang="en-US" sz="1800">
                <a:effectLst/>
                <a:latin typeface="Calibri" panose="020F0502020204030204" pitchFamily="34" charset="0"/>
              </a:rPr>
              <a:t> </a:t>
            </a:r>
            <a:r>
              <a:rPr lang="en-US" sz="1800" err="1">
                <a:effectLst/>
                <a:latin typeface="Calibri" panose="020F0502020204030204" pitchFamily="34" charset="0"/>
              </a:rPr>
              <a:t>cuales</a:t>
            </a:r>
            <a:r>
              <a:rPr lang="en-US" sz="1800">
                <a:effectLst/>
                <a:latin typeface="Calibri" panose="020F0502020204030204" pitchFamily="34" charset="0"/>
              </a:rPr>
              <a:t> </a:t>
            </a:r>
            <a:r>
              <a:rPr lang="en-US" sz="1800" err="1">
                <a:effectLst/>
                <a:latin typeface="Calibri" panose="020F0502020204030204" pitchFamily="34" charset="0"/>
              </a:rPr>
              <a:t>métricas</a:t>
            </a:r>
            <a:r>
              <a:rPr lang="en-US" sz="1800">
                <a:effectLst/>
                <a:latin typeface="Calibri" panose="020F0502020204030204" pitchFamily="34" charset="0"/>
              </a:rPr>
              <a:t> de </a:t>
            </a:r>
            <a:r>
              <a:rPr lang="en-US" sz="1800" err="1">
                <a:effectLst/>
                <a:latin typeface="Calibri" panose="020F0502020204030204" pitchFamily="34" charset="0"/>
              </a:rPr>
              <a:t>desempeño</a:t>
            </a:r>
            <a:r>
              <a:rPr lang="en-US" sz="1800">
                <a:effectLst/>
                <a:latin typeface="Calibri" panose="020F0502020204030204" pitchFamily="34" charset="0"/>
              </a:rPr>
              <a:t> </a:t>
            </a:r>
            <a:r>
              <a:rPr lang="en-US" sz="1800" err="1">
                <a:effectLst/>
                <a:latin typeface="Calibri" panose="020F0502020204030204" pitchFamily="34" charset="0"/>
              </a:rPr>
              <a:t>basar</a:t>
            </a:r>
            <a:r>
              <a:rPr lang="en-US" sz="1800">
                <a:effectLst/>
                <a:latin typeface="Calibri" panose="020F0502020204030204" pitchFamily="34" charset="0"/>
              </a:rPr>
              <a:t> </a:t>
            </a:r>
            <a:r>
              <a:rPr lang="en-US" sz="1800" err="1">
                <a:effectLst/>
                <a:latin typeface="Calibri" panose="020F0502020204030204" pitchFamily="34" charset="0"/>
              </a:rPr>
              <a:t>nuestras</a:t>
            </a:r>
            <a:r>
              <a:rPr lang="en-US" sz="1800">
                <a:effectLst/>
                <a:latin typeface="Calibri" panose="020F0502020204030204" pitchFamily="34" charset="0"/>
              </a:rPr>
              <a:t> </a:t>
            </a:r>
            <a:r>
              <a:rPr lang="en-US" sz="1800" err="1">
                <a:effectLst/>
                <a:latin typeface="Calibri" panose="020F0502020204030204" pitchFamily="34" charset="0"/>
              </a:rPr>
              <a:t>pruebas</a:t>
            </a:r>
            <a:r>
              <a:rPr lang="en-US" sz="1800">
                <a:effectLst/>
                <a:latin typeface="Calibri" panose="020F0502020204030204" pitchFamily="34" charset="0"/>
              </a:rPr>
              <a:t> y </a:t>
            </a:r>
            <a:r>
              <a:rPr lang="en-US" sz="1800" err="1">
                <a:effectLst/>
                <a:latin typeface="Calibri" panose="020F0502020204030204" pitchFamily="34" charset="0"/>
              </a:rPr>
              <a:t>resultados</a:t>
            </a:r>
            <a:r>
              <a:rPr lang="en-US" sz="1800">
                <a:effectLst/>
                <a:latin typeface="Calibri" panose="020F0502020204030204" pitchFamily="34" charset="0"/>
              </a:rPr>
              <a:t> y </a:t>
            </a:r>
            <a:r>
              <a:rPr lang="en-US" sz="1800" err="1">
                <a:effectLst/>
                <a:latin typeface="Calibri" panose="020F0502020204030204" pitchFamily="34" charset="0"/>
              </a:rPr>
              <a:t>algunas</a:t>
            </a:r>
            <a:r>
              <a:rPr lang="en-US" sz="1800">
                <a:effectLst/>
                <a:latin typeface="Calibri" panose="020F0502020204030204" pitchFamily="34" charset="0"/>
              </a:rPr>
              <a:t> </a:t>
            </a:r>
            <a:r>
              <a:rPr lang="en-US" sz="1800" err="1">
                <a:effectLst/>
                <a:latin typeface="Calibri" panose="020F0502020204030204" pitchFamily="34" charset="0"/>
              </a:rPr>
              <a:t>consideraciones</a:t>
            </a:r>
            <a:r>
              <a:rPr lang="en-US" sz="1800">
                <a:effectLst/>
                <a:latin typeface="Calibri" panose="020F0502020204030204" pitchFamily="34" charset="0"/>
              </a:rPr>
              <a:t> a </a:t>
            </a:r>
            <a:r>
              <a:rPr lang="en-US" sz="1800" err="1">
                <a:effectLst/>
                <a:latin typeface="Calibri" panose="020F0502020204030204" pitchFamily="34" charset="0"/>
              </a:rPr>
              <a:t>tener</a:t>
            </a:r>
            <a:r>
              <a:rPr lang="en-US" sz="1800">
                <a:effectLst/>
                <a:latin typeface="Calibri" panose="020F0502020204030204" pitchFamily="34" charset="0"/>
              </a:rPr>
              <a:t> </a:t>
            </a:r>
            <a:r>
              <a:rPr lang="en-US" sz="1800" err="1">
                <a:effectLst/>
                <a:latin typeface="Calibri" panose="020F0502020204030204" pitchFamily="34" charset="0"/>
              </a:rPr>
              <a:t>en</a:t>
            </a:r>
            <a:r>
              <a:rPr lang="en-US" sz="1800">
                <a:effectLst/>
                <a:latin typeface="Calibri" panose="020F0502020204030204" pitchFamily="34" charset="0"/>
              </a:rPr>
              <a:t> </a:t>
            </a:r>
            <a:r>
              <a:rPr lang="en-US" sz="1800" err="1">
                <a:effectLst/>
                <a:latin typeface="Calibri" panose="020F0502020204030204" pitchFamily="34" charset="0"/>
              </a:rPr>
              <a:t>cuenta</a:t>
            </a:r>
            <a:r>
              <a:rPr lang="en-US" sz="1800">
                <a:effectLst/>
                <a:latin typeface="Calibri" panose="020F0502020204030204" pitchFamily="34" charset="0"/>
              </a:rPr>
              <a:t> </a:t>
            </a:r>
            <a:r>
              <a:rPr lang="en-US" sz="1800" err="1">
                <a:effectLst/>
                <a:latin typeface="Calibri" panose="020F0502020204030204" pitchFamily="34" charset="0"/>
              </a:rPr>
              <a:t>en</a:t>
            </a:r>
            <a:r>
              <a:rPr lang="en-US" sz="1800">
                <a:effectLst/>
                <a:latin typeface="Calibri" panose="020F0502020204030204" pitchFamily="34" charset="0"/>
              </a:rPr>
              <a:t> </a:t>
            </a:r>
            <a:r>
              <a:rPr lang="en-US" sz="1800" err="1">
                <a:effectLst/>
                <a:latin typeface="Calibri" panose="020F0502020204030204" pitchFamily="34" charset="0"/>
              </a:rPr>
              <a:t>el</a:t>
            </a:r>
            <a:r>
              <a:rPr lang="en-US" sz="1800">
                <a:effectLst/>
                <a:latin typeface="Calibri" panose="020F0502020204030204" pitchFamily="34" charset="0"/>
              </a:rPr>
              <a:t> </a:t>
            </a:r>
            <a:r>
              <a:rPr lang="en-US" sz="1800" err="1">
                <a:effectLst/>
                <a:latin typeface="Calibri" panose="020F0502020204030204" pitchFamily="34" charset="0"/>
              </a:rPr>
              <a:t>momento</a:t>
            </a:r>
            <a:r>
              <a:rPr lang="en-US" sz="1800">
                <a:effectLst/>
                <a:latin typeface="Calibri" panose="020F0502020204030204" pitchFamily="34" charset="0"/>
              </a:rPr>
              <a:t> de </a:t>
            </a:r>
            <a:r>
              <a:rPr lang="en-US" sz="1800" err="1">
                <a:effectLst/>
                <a:latin typeface="Calibri" panose="020F0502020204030204" pitchFamily="34" charset="0"/>
              </a:rPr>
              <a:t>comparar</a:t>
            </a:r>
            <a:r>
              <a:rPr lang="en-US" sz="1800">
                <a:effectLst/>
                <a:latin typeface="Calibri" panose="020F0502020204030204" pitchFamily="34" charset="0"/>
              </a:rPr>
              <a:t> </a:t>
            </a:r>
            <a:r>
              <a:rPr lang="en-US" sz="1800" err="1">
                <a:effectLst/>
                <a:latin typeface="Calibri" panose="020F0502020204030204" pitchFamily="34" charset="0"/>
              </a:rPr>
              <a:t>los</a:t>
            </a:r>
            <a:r>
              <a:rPr lang="en-US" sz="1800">
                <a:effectLst/>
                <a:latin typeface="Calibri" panose="020F0502020204030204" pitchFamily="34" charset="0"/>
              </a:rPr>
              <a:t> </a:t>
            </a:r>
            <a:r>
              <a:rPr lang="en-US" sz="1800" err="1">
                <a:effectLst/>
                <a:latin typeface="Calibri" panose="020F0502020204030204" pitchFamily="34" charset="0"/>
              </a:rPr>
              <a:t>modelos</a:t>
            </a:r>
            <a:r>
              <a:rPr lang="en-US" sz="1800">
                <a:effectLst/>
                <a:latin typeface="Calibri" panose="020F0502020204030204" pitchFamily="34" charset="0"/>
              </a:rPr>
              <a:t> de machine learning y deep learning.</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También </a:t>
            </a:r>
            <a:r>
              <a:rPr lang="en-US" sz="1800" err="1">
                <a:effectLst/>
                <a:latin typeface="Calibri" panose="020F0502020204030204" pitchFamily="34" charset="0"/>
              </a:rPr>
              <a:t>buscamos</a:t>
            </a:r>
            <a:r>
              <a:rPr lang="en-US" sz="1800">
                <a:effectLst/>
                <a:latin typeface="Calibri" panose="020F0502020204030204" pitchFamily="34" charset="0"/>
              </a:rPr>
              <a:t> </a:t>
            </a:r>
            <a:r>
              <a:rPr lang="en-US" sz="1800" err="1">
                <a:effectLst/>
                <a:latin typeface="Calibri" panose="020F0502020204030204" pitchFamily="34" charset="0"/>
              </a:rPr>
              <a:t>información</a:t>
            </a:r>
            <a:r>
              <a:rPr lang="en-US" sz="1800">
                <a:effectLst/>
                <a:latin typeface="Calibri" panose="020F0502020204030204" pitchFamily="34" charset="0"/>
              </a:rPr>
              <a:t> </a:t>
            </a:r>
            <a:r>
              <a:rPr lang="en-US" sz="1800" err="1">
                <a:effectLst/>
                <a:latin typeface="Calibri" panose="020F0502020204030204" pitchFamily="34" charset="0"/>
              </a:rPr>
              <a:t>sobre</a:t>
            </a:r>
            <a:r>
              <a:rPr lang="en-US" sz="1800">
                <a:effectLst/>
                <a:latin typeface="Calibri" panose="020F0502020204030204" pitchFamily="34" charset="0"/>
              </a:rPr>
              <a:t> las </a:t>
            </a:r>
            <a:r>
              <a:rPr lang="en-US" sz="1800" err="1">
                <a:effectLst/>
                <a:latin typeface="Calibri" panose="020F0502020204030204" pitchFamily="34" charset="0"/>
              </a:rPr>
              <a:t>principales</a:t>
            </a:r>
            <a:r>
              <a:rPr lang="en-US" sz="1800">
                <a:effectLst/>
                <a:latin typeface="Calibri" panose="020F0502020204030204" pitchFamily="34" charset="0"/>
              </a:rPr>
              <a:t> </a:t>
            </a:r>
            <a:r>
              <a:rPr lang="en-US" sz="1800" err="1">
                <a:effectLst/>
                <a:latin typeface="Calibri" panose="020F0502020204030204" pitchFamily="34" charset="0"/>
              </a:rPr>
              <a:t>arquitecturas</a:t>
            </a:r>
            <a:r>
              <a:rPr lang="en-US" sz="1800">
                <a:effectLst/>
                <a:latin typeface="Calibri" panose="020F0502020204030204" pitchFamily="34" charset="0"/>
              </a:rPr>
              <a:t> de redes </a:t>
            </a:r>
            <a:r>
              <a:rPr lang="en-US" sz="1800" err="1">
                <a:effectLst/>
                <a:latin typeface="Calibri" panose="020F0502020204030204" pitchFamily="34" charset="0"/>
              </a:rPr>
              <a:t>utilizadas</a:t>
            </a:r>
            <a:r>
              <a:rPr lang="en-US" sz="1800">
                <a:effectLst/>
                <a:latin typeface="Calibri" panose="020F0502020204030204" pitchFamily="34" charset="0"/>
              </a:rPr>
              <a:t>, </a:t>
            </a:r>
            <a:r>
              <a:rPr lang="en-US" sz="1800" err="1">
                <a:effectLst/>
                <a:latin typeface="Calibri" panose="020F0502020204030204" pitchFamily="34" charset="0"/>
              </a:rPr>
              <a:t>como</a:t>
            </a:r>
            <a:r>
              <a:rPr lang="en-US" sz="1800">
                <a:effectLst/>
                <a:latin typeface="Calibri" panose="020F0502020204030204" pitchFamily="34" charset="0"/>
              </a:rPr>
              <a:t> VGG16, </a:t>
            </a:r>
            <a:r>
              <a:rPr lang="en-US" sz="1800" err="1">
                <a:effectLst/>
                <a:latin typeface="Calibri" panose="020F0502020204030204" pitchFamily="34" charset="0"/>
              </a:rPr>
              <a:t>Xception</a:t>
            </a:r>
            <a:r>
              <a:rPr lang="en-US" sz="1800">
                <a:effectLst/>
                <a:latin typeface="Calibri" panose="020F0502020204030204" pitchFamily="34" charset="0"/>
              </a:rPr>
              <a:t> y ResNet18, </a:t>
            </a:r>
            <a:r>
              <a:rPr lang="en-US" sz="1800" err="1">
                <a:effectLst/>
                <a:latin typeface="Calibri" panose="020F0502020204030204" pitchFamily="34" charset="0"/>
              </a:rPr>
              <a:t>cada</a:t>
            </a:r>
            <a:r>
              <a:rPr lang="en-US" sz="1800">
                <a:effectLst/>
                <a:latin typeface="Calibri" panose="020F0502020204030204" pitchFamily="34" charset="0"/>
              </a:rPr>
              <a:t> </a:t>
            </a:r>
            <a:r>
              <a:rPr lang="en-US" sz="1800" err="1">
                <a:effectLst/>
                <a:latin typeface="Calibri" panose="020F0502020204030204" pitchFamily="34" charset="0"/>
              </a:rPr>
              <a:t>una</a:t>
            </a:r>
            <a:r>
              <a:rPr lang="en-US" sz="1800">
                <a:effectLst/>
                <a:latin typeface="Calibri" panose="020F0502020204030204" pitchFamily="34" charset="0"/>
              </a:rPr>
              <a:t> con </a:t>
            </a:r>
            <a:r>
              <a:rPr lang="en-US" sz="1800" err="1">
                <a:effectLst/>
                <a:latin typeface="Calibri" panose="020F0502020204030204" pitchFamily="34" charset="0"/>
              </a:rPr>
              <a:t>fortalezas</a:t>
            </a:r>
            <a:r>
              <a:rPr lang="en-US" sz="1800">
                <a:effectLst/>
                <a:latin typeface="Calibri" panose="020F0502020204030204" pitchFamily="34" charset="0"/>
              </a:rPr>
              <a:t> </a:t>
            </a:r>
            <a:r>
              <a:rPr lang="en-US" sz="1800" err="1">
                <a:effectLst/>
                <a:latin typeface="Calibri" panose="020F0502020204030204" pitchFamily="34" charset="0"/>
              </a:rPr>
              <a:t>específicas</a:t>
            </a:r>
            <a:r>
              <a:rPr lang="en-US" sz="1800">
                <a:effectLst/>
                <a:latin typeface="Calibri" panose="020F0502020204030204" pitchFamily="34" charset="0"/>
              </a:rPr>
              <a:t>. </a:t>
            </a:r>
            <a:r>
              <a:rPr lang="en-US" sz="1800" err="1">
                <a:effectLst/>
                <a:latin typeface="Calibri" panose="020F0502020204030204" pitchFamily="34" charset="0"/>
              </a:rPr>
              <a:t>Estas</a:t>
            </a:r>
            <a:r>
              <a:rPr lang="en-US" sz="1800">
                <a:effectLst/>
                <a:latin typeface="Calibri" panose="020F0502020204030204" pitchFamily="34" charset="0"/>
              </a:rPr>
              <a:t> </a:t>
            </a:r>
            <a:r>
              <a:rPr lang="en-US" sz="1800" err="1">
                <a:effectLst/>
                <a:latin typeface="Calibri" panose="020F0502020204030204" pitchFamily="34" charset="0"/>
              </a:rPr>
              <a:t>arquitecturas</a:t>
            </a:r>
            <a:r>
              <a:rPr lang="en-US" sz="1800">
                <a:effectLst/>
                <a:latin typeface="Calibri" panose="020F0502020204030204" pitchFamily="34" charset="0"/>
              </a:rPr>
              <a:t> </a:t>
            </a:r>
            <a:r>
              <a:rPr lang="en-US" sz="1800" err="1">
                <a:effectLst/>
                <a:latin typeface="Calibri" panose="020F0502020204030204" pitchFamily="34" charset="0"/>
              </a:rPr>
              <a:t>permiten</a:t>
            </a:r>
            <a:r>
              <a:rPr lang="en-US" sz="1800">
                <a:effectLst/>
                <a:latin typeface="Calibri" panose="020F0502020204030204" pitchFamily="34" charset="0"/>
              </a:rPr>
              <a:t> </a:t>
            </a:r>
            <a:r>
              <a:rPr lang="en-US" sz="1800" err="1">
                <a:effectLst/>
                <a:latin typeface="Calibri" panose="020F0502020204030204" pitchFamily="34" charset="0"/>
              </a:rPr>
              <a:t>realizar</a:t>
            </a:r>
            <a:r>
              <a:rPr lang="en-US" sz="1800">
                <a:effectLst/>
                <a:latin typeface="Calibri" panose="020F0502020204030204" pitchFamily="34" charset="0"/>
              </a:rPr>
              <a:t> </a:t>
            </a:r>
            <a:r>
              <a:rPr lang="en-US" sz="1800" err="1">
                <a:effectLst/>
                <a:latin typeface="Calibri" panose="020F0502020204030204" pitchFamily="34" charset="0"/>
              </a:rPr>
              <a:t>tareas</a:t>
            </a:r>
            <a:r>
              <a:rPr lang="en-US" sz="1800">
                <a:effectLst/>
                <a:latin typeface="Calibri" panose="020F0502020204030204" pitchFamily="34" charset="0"/>
              </a:rPr>
              <a:t> de </a:t>
            </a:r>
            <a:r>
              <a:rPr lang="en-US" sz="1800" err="1">
                <a:effectLst/>
                <a:latin typeface="Calibri" panose="020F0502020204030204" pitchFamily="34" charset="0"/>
              </a:rPr>
              <a:t>clasificación</a:t>
            </a:r>
            <a:r>
              <a:rPr lang="en-US" sz="1800">
                <a:effectLst/>
                <a:latin typeface="Calibri" panose="020F0502020204030204" pitchFamily="34" charset="0"/>
              </a:rPr>
              <a:t> con </a:t>
            </a:r>
            <a:r>
              <a:rPr lang="en-US" sz="1800" err="1">
                <a:effectLst/>
                <a:latin typeface="Calibri" panose="020F0502020204030204" pitchFamily="34" charset="0"/>
              </a:rPr>
              <a:t>alta</a:t>
            </a:r>
            <a:r>
              <a:rPr lang="en-US" sz="1800">
                <a:effectLst/>
                <a:latin typeface="Calibri" panose="020F0502020204030204" pitchFamily="34" charset="0"/>
              </a:rPr>
              <a:t> </a:t>
            </a:r>
            <a:r>
              <a:rPr lang="en-US" sz="1800" err="1">
                <a:effectLst/>
                <a:latin typeface="Calibri" panose="020F0502020204030204" pitchFamily="34" charset="0"/>
              </a:rPr>
              <a:t>precisión</a:t>
            </a:r>
            <a:r>
              <a:rPr lang="en-US" sz="1800">
                <a:effectLst/>
                <a:latin typeface="Calibri" panose="020F0502020204030204" pitchFamily="34" charset="0"/>
              </a:rPr>
              <a:t> y </a:t>
            </a:r>
            <a:r>
              <a:rPr lang="en-US" sz="1800" err="1">
                <a:effectLst/>
                <a:latin typeface="Calibri" panose="020F0502020204030204" pitchFamily="34" charset="0"/>
              </a:rPr>
              <a:t>eficiencia</a:t>
            </a:r>
            <a:r>
              <a:rPr lang="en-US" sz="1800">
                <a:effectLst/>
                <a:latin typeface="Calibri" panose="020F0502020204030204" pitchFamily="34" charset="0"/>
              </a:rPr>
              <a:t> </a:t>
            </a:r>
            <a:r>
              <a:rPr lang="en-US" sz="1800" err="1">
                <a:effectLst/>
                <a:latin typeface="Calibri" panose="020F0502020204030204" pitchFamily="34" charset="0"/>
              </a:rPr>
              <a:t>computacional</a:t>
            </a:r>
            <a:r>
              <a:rPr lang="en-US" sz="1800">
                <a:effectLst/>
                <a:latin typeface="Calibri" panose="020F0502020204030204" pitchFamily="34" charset="0"/>
              </a:rPr>
              <a:t>. </a:t>
            </a:r>
          </a:p>
          <a:p>
            <a:pPr marL="0" marR="0"/>
            <a:r>
              <a:rPr lang="en-US" sz="1800">
                <a:effectLst/>
                <a:latin typeface="Calibri" panose="020F0502020204030204" pitchFamily="34" charset="0"/>
              </a:rPr>
              <a:t> </a:t>
            </a:r>
          </a:p>
          <a:p>
            <a:pPr marL="0" marR="0"/>
            <a:r>
              <a:rPr lang="en-US" sz="1800" err="1">
                <a:effectLst/>
                <a:latin typeface="Calibri" panose="020F0502020204030204" pitchFamily="34" charset="0"/>
              </a:rPr>
              <a:t>Finalmente</a:t>
            </a:r>
            <a:r>
              <a:rPr lang="en-US" sz="1800">
                <a:effectLst/>
                <a:latin typeface="Calibri" panose="020F0502020204030204" pitchFamily="34" charset="0"/>
              </a:rPr>
              <a:t>, </a:t>
            </a:r>
            <a:r>
              <a:rPr lang="en-US" sz="1800" err="1">
                <a:effectLst/>
                <a:latin typeface="Calibri" panose="020F0502020204030204" pitchFamily="34" charset="0"/>
              </a:rPr>
              <a:t>revisamos</a:t>
            </a:r>
            <a:r>
              <a:rPr lang="en-US" sz="1800">
                <a:effectLst/>
                <a:latin typeface="Calibri" panose="020F0502020204030204" pitchFamily="34" charset="0"/>
              </a:rPr>
              <a:t> la </a:t>
            </a:r>
            <a:r>
              <a:rPr lang="en-US" sz="1800" err="1">
                <a:effectLst/>
                <a:latin typeface="Calibri" panose="020F0502020204030204" pitchFamily="34" charset="0"/>
              </a:rPr>
              <a:t>importancia</a:t>
            </a:r>
            <a:r>
              <a:rPr lang="en-US" sz="1800">
                <a:effectLst/>
                <a:latin typeface="Calibri" panose="020F0502020204030204" pitchFamily="34" charset="0"/>
              </a:rPr>
              <a:t> de </a:t>
            </a:r>
            <a:r>
              <a:rPr lang="en-US" sz="1800" err="1">
                <a:effectLst/>
                <a:latin typeface="Calibri" panose="020F0502020204030204" pitchFamily="34" charset="0"/>
              </a:rPr>
              <a:t>métricas</a:t>
            </a:r>
            <a:r>
              <a:rPr lang="en-US" sz="1800">
                <a:effectLst/>
                <a:latin typeface="Calibri" panose="020F0502020204030204" pitchFamily="34" charset="0"/>
              </a:rPr>
              <a:t> </a:t>
            </a:r>
            <a:r>
              <a:rPr lang="en-US" sz="1800" err="1">
                <a:effectLst/>
                <a:latin typeface="Calibri" panose="020F0502020204030204" pitchFamily="34" charset="0"/>
              </a:rPr>
              <a:t>como</a:t>
            </a:r>
            <a:r>
              <a:rPr lang="en-US" sz="1800">
                <a:effectLst/>
                <a:latin typeface="Calibri" panose="020F0502020204030204" pitchFamily="34" charset="0"/>
              </a:rPr>
              <a:t> la </a:t>
            </a:r>
            <a:r>
              <a:rPr lang="en-US" sz="1800" err="1">
                <a:effectLst/>
                <a:latin typeface="Calibri" panose="020F0502020204030204" pitchFamily="34" charset="0"/>
              </a:rPr>
              <a:t>precisión</a:t>
            </a:r>
            <a:r>
              <a:rPr lang="en-US" sz="1800">
                <a:effectLst/>
                <a:latin typeface="Calibri" panose="020F0502020204030204" pitchFamily="34" charset="0"/>
              </a:rPr>
              <a:t> y </a:t>
            </a:r>
            <a:r>
              <a:rPr lang="en-US" sz="1800" err="1">
                <a:effectLst/>
                <a:latin typeface="Calibri" panose="020F0502020204030204" pitchFamily="34" charset="0"/>
              </a:rPr>
              <a:t>el</a:t>
            </a:r>
            <a:r>
              <a:rPr lang="en-US" sz="1800">
                <a:effectLst/>
                <a:latin typeface="Calibri" panose="020F0502020204030204" pitchFamily="34" charset="0"/>
              </a:rPr>
              <a:t> recall para </a:t>
            </a:r>
            <a:r>
              <a:rPr lang="en-US" sz="1800" err="1">
                <a:effectLst/>
                <a:latin typeface="Calibri" panose="020F0502020204030204" pitchFamily="34" charset="0"/>
              </a:rPr>
              <a:t>evaluar</a:t>
            </a:r>
            <a:r>
              <a:rPr lang="en-US" sz="1800">
                <a:effectLst/>
                <a:latin typeface="Calibri" panose="020F0502020204030204" pitchFamily="34" charset="0"/>
              </a:rPr>
              <a:t> </a:t>
            </a:r>
            <a:r>
              <a:rPr lang="en-US" sz="1800" err="1">
                <a:effectLst/>
                <a:latin typeface="Calibri" panose="020F0502020204030204" pitchFamily="34" charset="0"/>
              </a:rPr>
              <a:t>los</a:t>
            </a:r>
            <a:r>
              <a:rPr lang="en-US" sz="1800">
                <a:effectLst/>
                <a:latin typeface="Calibri" panose="020F0502020204030204" pitchFamily="34" charset="0"/>
              </a:rPr>
              <a:t> </a:t>
            </a:r>
            <a:r>
              <a:rPr lang="en-US" sz="1800" err="1">
                <a:effectLst/>
                <a:latin typeface="Calibri" panose="020F0502020204030204" pitchFamily="34" charset="0"/>
              </a:rPr>
              <a:t>modelos</a:t>
            </a:r>
            <a:r>
              <a:rPr lang="en-US" sz="1800">
                <a:effectLst/>
                <a:latin typeface="Calibri" panose="020F0502020204030204" pitchFamily="34" charset="0"/>
              </a:rPr>
              <a:t>, y se </a:t>
            </a:r>
            <a:r>
              <a:rPr lang="en-US" sz="1800" err="1">
                <a:effectLst/>
                <a:latin typeface="Calibri" panose="020F0502020204030204" pitchFamily="34" charset="0"/>
              </a:rPr>
              <a:t>reconoce</a:t>
            </a:r>
            <a:r>
              <a:rPr lang="en-US" sz="1800">
                <a:effectLst/>
                <a:latin typeface="Calibri" panose="020F0502020204030204" pitchFamily="34" charset="0"/>
              </a:rPr>
              <a:t> la </a:t>
            </a:r>
            <a:r>
              <a:rPr lang="en-US" sz="1800" err="1">
                <a:effectLst/>
                <a:latin typeface="Calibri" panose="020F0502020204030204" pitchFamily="34" charset="0"/>
              </a:rPr>
              <a:t>necesidad</a:t>
            </a:r>
            <a:r>
              <a:rPr lang="en-US" sz="1800">
                <a:effectLst/>
                <a:latin typeface="Calibri" panose="020F0502020204030204" pitchFamily="34" charset="0"/>
              </a:rPr>
              <a:t> de </a:t>
            </a:r>
            <a:r>
              <a:rPr lang="en-US" sz="1800" err="1">
                <a:effectLst/>
                <a:latin typeface="Calibri" panose="020F0502020204030204" pitchFamily="34" charset="0"/>
              </a:rPr>
              <a:t>contar</a:t>
            </a:r>
            <a:r>
              <a:rPr lang="en-US" sz="1800">
                <a:effectLst/>
                <a:latin typeface="Calibri" panose="020F0502020204030204" pitchFamily="34" charset="0"/>
              </a:rPr>
              <a:t> con conjuntos de </a:t>
            </a:r>
            <a:r>
              <a:rPr lang="en-US" sz="1800" err="1">
                <a:effectLst/>
                <a:latin typeface="Calibri" panose="020F0502020204030204" pitchFamily="34" charset="0"/>
              </a:rPr>
              <a:t>datos</a:t>
            </a:r>
            <a:r>
              <a:rPr lang="en-US" sz="1800">
                <a:effectLst/>
                <a:latin typeface="Calibri" panose="020F0502020204030204" pitchFamily="34" charset="0"/>
              </a:rPr>
              <a:t> bien </a:t>
            </a:r>
            <a:r>
              <a:rPr lang="en-US" sz="1800" err="1">
                <a:effectLst/>
                <a:latin typeface="Calibri" panose="020F0502020204030204" pitchFamily="34" charset="0"/>
              </a:rPr>
              <a:t>etiquetados</a:t>
            </a:r>
            <a:r>
              <a:rPr lang="en-US" sz="1800">
                <a:effectLst/>
                <a:latin typeface="Calibri" panose="020F0502020204030204" pitchFamily="34" charset="0"/>
              </a:rPr>
              <a:t> para </a:t>
            </a:r>
            <a:r>
              <a:rPr lang="en-US" sz="1800" err="1">
                <a:effectLst/>
                <a:latin typeface="Calibri" panose="020F0502020204030204" pitchFamily="34" charset="0"/>
              </a:rPr>
              <a:t>garantizar</a:t>
            </a:r>
            <a:r>
              <a:rPr lang="en-US" sz="1800">
                <a:effectLst/>
                <a:latin typeface="Calibri" panose="020F0502020204030204" pitchFamily="34" charset="0"/>
              </a:rPr>
              <a:t> un </a:t>
            </a:r>
            <a:r>
              <a:rPr lang="en-US" sz="1800" err="1">
                <a:effectLst/>
                <a:latin typeface="Calibri" panose="020F0502020204030204" pitchFamily="34" charset="0"/>
              </a:rPr>
              <a:t>buen</a:t>
            </a:r>
            <a:r>
              <a:rPr lang="en-US" sz="1800">
                <a:effectLst/>
                <a:latin typeface="Calibri" panose="020F0502020204030204" pitchFamily="34" charset="0"/>
              </a:rPr>
              <a:t> </a:t>
            </a:r>
            <a:r>
              <a:rPr lang="en-US" sz="1800" err="1">
                <a:effectLst/>
                <a:latin typeface="Calibri" panose="020F0502020204030204" pitchFamily="34" charset="0"/>
              </a:rPr>
              <a:t>desempeño</a:t>
            </a:r>
            <a:r>
              <a:rPr lang="en-US" sz="1800">
                <a:effectLst/>
                <a:latin typeface="Calibri" panose="020F0502020204030204" pitchFamily="34" charset="0"/>
              </a:rPr>
              <a:t>. </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Asi que a </a:t>
            </a:r>
            <a:r>
              <a:rPr lang="en-US" sz="1800" err="1">
                <a:effectLst/>
                <a:latin typeface="Calibri" panose="020F0502020204030204" pitchFamily="34" charset="0"/>
              </a:rPr>
              <a:t>nivel</a:t>
            </a:r>
            <a:r>
              <a:rPr lang="en-US" sz="1800">
                <a:effectLst/>
                <a:latin typeface="Calibri" panose="020F0502020204030204" pitchFamily="34" charset="0"/>
              </a:rPr>
              <a:t> general </a:t>
            </a:r>
            <a:r>
              <a:rPr lang="en-US" sz="1800" err="1">
                <a:effectLst/>
                <a:latin typeface="Calibri" panose="020F0502020204030204" pitchFamily="34" charset="0"/>
              </a:rPr>
              <a:t>consideramos</a:t>
            </a:r>
            <a:r>
              <a:rPr lang="en-US" sz="1800">
                <a:effectLst/>
                <a:latin typeface="Calibri" panose="020F0502020204030204" pitchFamily="34" charset="0"/>
              </a:rPr>
              <a:t> que </a:t>
            </a:r>
            <a:r>
              <a:rPr lang="en-US" sz="1800" err="1">
                <a:effectLst/>
                <a:latin typeface="Calibri" panose="020F0502020204030204" pitchFamily="34" charset="0"/>
              </a:rPr>
              <a:t>este</a:t>
            </a:r>
            <a:r>
              <a:rPr lang="en-US" sz="1800">
                <a:effectLst/>
                <a:latin typeface="Calibri" panose="020F0502020204030204" pitchFamily="34" charset="0"/>
              </a:rPr>
              <a:t> </a:t>
            </a:r>
            <a:r>
              <a:rPr lang="en-US" sz="1800" err="1">
                <a:effectLst/>
                <a:latin typeface="Calibri" panose="020F0502020204030204" pitchFamily="34" charset="0"/>
              </a:rPr>
              <a:t>marco</a:t>
            </a:r>
            <a:r>
              <a:rPr lang="en-US" sz="1800">
                <a:effectLst/>
                <a:latin typeface="Calibri" panose="020F0502020204030204" pitchFamily="34" charset="0"/>
              </a:rPr>
              <a:t> </a:t>
            </a:r>
            <a:r>
              <a:rPr lang="en-US" sz="1800" err="1">
                <a:effectLst/>
                <a:latin typeface="Calibri" panose="020F0502020204030204" pitchFamily="34" charset="0"/>
              </a:rPr>
              <a:t>teórico</a:t>
            </a:r>
            <a:r>
              <a:rPr lang="en-US" sz="1800">
                <a:effectLst/>
                <a:latin typeface="Calibri" panose="020F0502020204030204" pitchFamily="34" charset="0"/>
              </a:rPr>
              <a:t> </a:t>
            </a:r>
            <a:r>
              <a:rPr lang="en-US" sz="1800" err="1">
                <a:effectLst/>
                <a:latin typeface="Calibri" panose="020F0502020204030204" pitchFamily="34" charset="0"/>
              </a:rPr>
              <a:t>sienta</a:t>
            </a:r>
            <a:r>
              <a:rPr lang="en-US" sz="1800">
                <a:effectLst/>
                <a:latin typeface="Calibri" panose="020F0502020204030204" pitchFamily="34" charset="0"/>
              </a:rPr>
              <a:t> las bases </a:t>
            </a:r>
            <a:r>
              <a:rPr lang="en-US" sz="1800" err="1">
                <a:effectLst/>
                <a:latin typeface="Calibri" panose="020F0502020204030204" pitchFamily="34" charset="0"/>
              </a:rPr>
              <a:t>necesarias</a:t>
            </a:r>
            <a:r>
              <a:rPr lang="en-US" sz="1800">
                <a:effectLst/>
                <a:latin typeface="Calibri" panose="020F0502020204030204" pitchFamily="34" charset="0"/>
              </a:rPr>
              <a:t> para </a:t>
            </a:r>
            <a:r>
              <a:rPr lang="en-US" sz="1800" err="1">
                <a:effectLst/>
                <a:latin typeface="Calibri" panose="020F0502020204030204" pitchFamily="34" charset="0"/>
              </a:rPr>
              <a:t>aplicar</a:t>
            </a:r>
            <a:r>
              <a:rPr lang="en-US" sz="1800">
                <a:effectLst/>
                <a:latin typeface="Calibri" panose="020F0502020204030204" pitchFamily="34" charset="0"/>
              </a:rPr>
              <a:t> </a:t>
            </a:r>
            <a:r>
              <a:rPr lang="en-US" sz="1800" err="1">
                <a:effectLst/>
                <a:latin typeface="Calibri" panose="020F0502020204030204" pitchFamily="34" charset="0"/>
              </a:rPr>
              <a:t>tecnologías</a:t>
            </a:r>
            <a:r>
              <a:rPr lang="en-US" sz="1800">
                <a:effectLst/>
                <a:latin typeface="Calibri" panose="020F0502020204030204" pitchFamily="34" charset="0"/>
              </a:rPr>
              <a:t> de Machine Learning y Deep Learning </a:t>
            </a:r>
            <a:r>
              <a:rPr lang="en-US" sz="1800" err="1">
                <a:effectLst/>
                <a:latin typeface="Calibri" panose="020F0502020204030204" pitchFamily="34" charset="0"/>
              </a:rPr>
              <a:t>en</a:t>
            </a:r>
            <a:r>
              <a:rPr lang="en-US" sz="1800">
                <a:effectLst/>
                <a:latin typeface="Calibri" panose="020F0502020204030204" pitchFamily="34" charset="0"/>
              </a:rPr>
              <a:t> la </a:t>
            </a:r>
            <a:r>
              <a:rPr lang="en-US" sz="1800" err="1">
                <a:effectLst/>
                <a:latin typeface="Calibri" panose="020F0502020204030204" pitchFamily="34" charset="0"/>
              </a:rPr>
              <a:t>identificación</a:t>
            </a:r>
            <a:r>
              <a:rPr lang="en-US" sz="1800">
                <a:effectLst/>
                <a:latin typeface="Calibri" panose="020F0502020204030204" pitchFamily="34" charset="0"/>
              </a:rPr>
              <a:t> de </a:t>
            </a:r>
            <a:r>
              <a:rPr lang="en-US" sz="1800" err="1">
                <a:effectLst/>
                <a:latin typeface="Calibri" panose="020F0502020204030204" pitchFamily="34" charset="0"/>
              </a:rPr>
              <a:t>espacios</a:t>
            </a:r>
            <a:r>
              <a:rPr lang="en-US" sz="1800">
                <a:effectLst/>
                <a:latin typeface="Calibri" panose="020F0502020204030204" pitchFamily="34" charset="0"/>
              </a:rPr>
              <a:t> </a:t>
            </a:r>
            <a:r>
              <a:rPr lang="en-US" sz="1800" err="1">
                <a:effectLst/>
                <a:latin typeface="Calibri" panose="020F0502020204030204" pitchFamily="34" charset="0"/>
              </a:rPr>
              <a:t>recreativos</a:t>
            </a:r>
            <a:r>
              <a:rPr lang="en-US" sz="1800">
                <a:effectLst/>
                <a:latin typeface="Calibri" panose="020F0502020204030204" pitchFamily="34" charset="0"/>
              </a:rPr>
              <a:t>, </a:t>
            </a:r>
            <a:r>
              <a:rPr lang="en-US" sz="1800" err="1">
                <a:effectLst/>
                <a:latin typeface="Calibri" panose="020F0502020204030204" pitchFamily="34" charset="0"/>
              </a:rPr>
              <a:t>buscando</a:t>
            </a:r>
            <a:r>
              <a:rPr lang="en-US" sz="1800">
                <a:effectLst/>
                <a:latin typeface="Calibri" panose="020F0502020204030204" pitchFamily="34" charset="0"/>
              </a:rPr>
              <a:t> </a:t>
            </a:r>
            <a:r>
              <a:rPr lang="en-US" sz="1800" err="1">
                <a:effectLst/>
                <a:latin typeface="Calibri" panose="020F0502020204030204" pitchFamily="34" charset="0"/>
              </a:rPr>
              <a:t>impulsar</a:t>
            </a:r>
            <a:r>
              <a:rPr lang="en-US" sz="1800">
                <a:effectLst/>
                <a:latin typeface="Calibri" panose="020F0502020204030204" pitchFamily="34" charset="0"/>
              </a:rPr>
              <a:t> la </a:t>
            </a:r>
            <a:r>
              <a:rPr lang="en-US" sz="1800" err="1">
                <a:effectLst/>
                <a:latin typeface="Calibri" panose="020F0502020204030204" pitchFamily="34" charset="0"/>
              </a:rPr>
              <a:t>sostenibilidad</a:t>
            </a:r>
            <a:r>
              <a:rPr lang="en-US" sz="1800">
                <a:effectLst/>
                <a:latin typeface="Calibri" panose="020F0502020204030204" pitchFamily="34" charset="0"/>
              </a:rPr>
              <a:t> </a:t>
            </a:r>
            <a:r>
              <a:rPr lang="en-US" sz="1800" err="1">
                <a:effectLst/>
                <a:latin typeface="Calibri" panose="020F0502020204030204" pitchFamily="34" charset="0"/>
              </a:rPr>
              <a:t>urbana</a:t>
            </a:r>
            <a:r>
              <a:rPr lang="en-US" sz="1800">
                <a:effectLst/>
                <a:latin typeface="Calibri" panose="020F0502020204030204" pitchFamily="34" charset="0"/>
              </a:rPr>
              <a:t> y </a:t>
            </a:r>
            <a:r>
              <a:rPr lang="en-US" sz="1800" err="1">
                <a:effectLst/>
                <a:latin typeface="Calibri" panose="020F0502020204030204" pitchFamily="34" charset="0"/>
              </a:rPr>
              <a:t>el</a:t>
            </a:r>
            <a:r>
              <a:rPr lang="en-US" sz="1800">
                <a:effectLst/>
                <a:latin typeface="Calibri" panose="020F0502020204030204" pitchFamily="34" charset="0"/>
              </a:rPr>
              <a:t> </a:t>
            </a:r>
            <a:r>
              <a:rPr lang="en-US" sz="1800" err="1">
                <a:effectLst/>
                <a:latin typeface="Calibri" panose="020F0502020204030204" pitchFamily="34" charset="0"/>
              </a:rPr>
              <a:t>ordenamiento</a:t>
            </a:r>
            <a:r>
              <a:rPr lang="en-US" sz="1800">
                <a:effectLst/>
                <a:latin typeface="Calibri" panose="020F0502020204030204" pitchFamily="34" charset="0"/>
              </a:rPr>
              <a:t> territorial </a:t>
            </a:r>
            <a:r>
              <a:rPr lang="en-US" sz="1800" err="1">
                <a:effectLst/>
                <a:latin typeface="Calibri" panose="020F0502020204030204" pitchFamily="34" charset="0"/>
              </a:rPr>
              <a:t>adecuado</a:t>
            </a:r>
            <a:r>
              <a:rPr lang="en-US" sz="1800">
                <a:effectLst/>
                <a:latin typeface="Calibri" panose="020F0502020204030204" pitchFamily="34" charset="0"/>
              </a:rPr>
              <a:t> </a:t>
            </a:r>
            <a:r>
              <a:rPr lang="en-US" sz="1800" err="1">
                <a:effectLst/>
                <a:latin typeface="Calibri" panose="020F0502020204030204" pitchFamily="34" charset="0"/>
              </a:rPr>
              <a:t>dentro</a:t>
            </a:r>
            <a:r>
              <a:rPr lang="en-US" sz="1800">
                <a:effectLst/>
                <a:latin typeface="Calibri" panose="020F0502020204030204" pitchFamily="34" charset="0"/>
              </a:rPr>
              <a:t> de las </a:t>
            </a:r>
            <a:r>
              <a:rPr lang="en-US" sz="1800" err="1">
                <a:effectLst/>
                <a:latin typeface="Calibri" panose="020F0502020204030204" pitchFamily="34" charset="0"/>
              </a:rPr>
              <a:t>áreas</a:t>
            </a:r>
            <a:r>
              <a:rPr lang="en-US" sz="1800">
                <a:effectLst/>
                <a:latin typeface="Calibri" panose="020F0502020204030204" pitchFamily="34" charset="0"/>
              </a:rPr>
              <a:t> </a:t>
            </a:r>
            <a:r>
              <a:rPr lang="en-US" sz="1800" err="1">
                <a:effectLst/>
                <a:latin typeface="Calibri" panose="020F0502020204030204" pitchFamily="34" charset="0"/>
              </a:rPr>
              <a:t>urbanas</a:t>
            </a:r>
            <a:r>
              <a:rPr lang="en-US" sz="1800">
                <a:effectLst/>
                <a:latin typeface="Calibri" panose="020F0502020204030204" pitchFamily="34" charset="0"/>
              </a:rPr>
              <a:t>.</a:t>
            </a:r>
          </a:p>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d7b4f2c5d1_6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2d7b4f2c5d1_6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1100D8AA-4CD4-527E-0DDE-189D592363A9}"/>
            </a:ext>
          </a:extLst>
        </p:cNvPr>
        <p:cNvGrpSpPr/>
        <p:nvPr/>
      </p:nvGrpSpPr>
      <p:grpSpPr>
        <a:xfrm>
          <a:off x="0" y="0"/>
          <a:ext cx="0" cy="0"/>
          <a:chOff x="0" y="0"/>
          <a:chExt cx="0" cy="0"/>
        </a:xfrm>
      </p:grpSpPr>
      <p:sp>
        <p:nvSpPr>
          <p:cNvPr id="354" name="Google Shape;354;g2d7b4f2c5d1_6_30:notes">
            <a:extLst>
              <a:ext uri="{FF2B5EF4-FFF2-40B4-BE49-F238E27FC236}">
                <a16:creationId xmlns:a16="http://schemas.microsoft.com/office/drawing/2014/main" id="{E23A0A92-7D6E-DA8A-8082-28068E1589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2:02</a:t>
            </a:r>
            <a:endParaRPr dirty="0"/>
          </a:p>
        </p:txBody>
      </p:sp>
      <p:sp>
        <p:nvSpPr>
          <p:cNvPr id="355" name="Google Shape;355;g2d7b4f2c5d1_6_30:notes">
            <a:extLst>
              <a:ext uri="{FF2B5EF4-FFF2-40B4-BE49-F238E27FC236}">
                <a16:creationId xmlns:a16="http://schemas.microsoft.com/office/drawing/2014/main" id="{98A1ADC5-74DA-B943-3837-21132796A8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4468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F06CBBDB-3E41-BF54-E07C-72DEB8E482E6}"/>
            </a:ext>
          </a:extLst>
        </p:cNvPr>
        <p:cNvGrpSpPr/>
        <p:nvPr/>
      </p:nvGrpSpPr>
      <p:grpSpPr>
        <a:xfrm>
          <a:off x="0" y="0"/>
          <a:ext cx="0" cy="0"/>
          <a:chOff x="0" y="0"/>
          <a:chExt cx="0" cy="0"/>
        </a:xfrm>
      </p:grpSpPr>
      <p:sp>
        <p:nvSpPr>
          <p:cNvPr id="354" name="Google Shape;354;g2d7b4f2c5d1_6_30:notes">
            <a:extLst>
              <a:ext uri="{FF2B5EF4-FFF2-40B4-BE49-F238E27FC236}">
                <a16:creationId xmlns:a16="http://schemas.microsoft.com/office/drawing/2014/main" id="{6ED707AB-F548-17FE-22D2-CDC9DC5279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d7b4f2c5d1_6_30:notes">
            <a:extLst>
              <a:ext uri="{FF2B5EF4-FFF2-40B4-BE49-F238E27FC236}">
                <a16:creationId xmlns:a16="http://schemas.microsoft.com/office/drawing/2014/main" id="{12462910-6783-4D8C-763B-996587BE80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96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7b4f2c5d1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s-ES" sz="1800">
                <a:effectLst/>
                <a:latin typeface="Calibri" panose="020F0502020204030204" pitchFamily="34" charset="0"/>
              </a:rPr>
              <a:t>En la configuración del modelo ML tradicional, </a:t>
            </a:r>
            <a:r>
              <a:rPr lang="en-US" sz="1800">
                <a:effectLst/>
                <a:latin typeface="Calibri" panose="020F0502020204030204" pitchFamily="34" charset="0"/>
              </a:rPr>
              <a:t>se </a:t>
            </a:r>
            <a:r>
              <a:rPr lang="en-US" sz="1800" err="1">
                <a:effectLst/>
                <a:latin typeface="Calibri" panose="020F0502020204030204" pitchFamily="34" charset="0"/>
              </a:rPr>
              <a:t>desarrolló</a:t>
            </a:r>
            <a:r>
              <a:rPr lang="en-US" sz="1800">
                <a:effectLst/>
                <a:latin typeface="Calibri" panose="020F0502020204030204" pitchFamily="34" charset="0"/>
              </a:rPr>
              <a:t> </a:t>
            </a:r>
            <a:r>
              <a:rPr lang="en-US" sz="1800" err="1">
                <a:effectLst/>
                <a:latin typeface="Calibri" panose="020F0502020204030204" pitchFamily="34" charset="0"/>
              </a:rPr>
              <a:t>utilizando</a:t>
            </a:r>
            <a:r>
              <a:rPr lang="en-US" sz="1800">
                <a:effectLst/>
                <a:latin typeface="Calibri" panose="020F0502020204030204" pitchFamily="34" charset="0"/>
              </a:rPr>
              <a:t> </a:t>
            </a:r>
            <a:r>
              <a:rPr lang="en-US" sz="1800" err="1">
                <a:effectLst/>
                <a:latin typeface="Calibri" panose="020F0502020204030204" pitchFamily="34" charset="0"/>
              </a:rPr>
              <a:t>bibliotecas</a:t>
            </a:r>
            <a:r>
              <a:rPr lang="en-US" sz="1800">
                <a:effectLst/>
                <a:latin typeface="Calibri" panose="020F0502020204030204" pitchFamily="34" charset="0"/>
              </a:rPr>
              <a:t> </a:t>
            </a:r>
            <a:r>
              <a:rPr lang="en-US" sz="1800" err="1">
                <a:effectLst/>
                <a:latin typeface="Calibri" panose="020F0502020204030204" pitchFamily="34" charset="0"/>
              </a:rPr>
              <a:t>populares</a:t>
            </a:r>
            <a:r>
              <a:rPr lang="en-US" sz="1800">
                <a:effectLst/>
                <a:latin typeface="Calibri" panose="020F0502020204030204" pitchFamily="34" charset="0"/>
              </a:rPr>
              <a:t> de </a:t>
            </a:r>
            <a:r>
              <a:rPr lang="en-US" sz="1800" err="1">
                <a:effectLst/>
                <a:latin typeface="Calibri" panose="020F0502020204030204" pitchFamily="34" charset="0"/>
              </a:rPr>
              <a:t>aprendizaje</a:t>
            </a:r>
            <a:r>
              <a:rPr lang="en-US" sz="1800">
                <a:effectLst/>
                <a:latin typeface="Calibri" panose="020F0502020204030204" pitchFamily="34" charset="0"/>
              </a:rPr>
              <a:t> </a:t>
            </a:r>
            <a:r>
              <a:rPr lang="en-US" sz="1800" err="1">
                <a:effectLst/>
                <a:latin typeface="Calibri" panose="020F0502020204030204" pitchFamily="34" charset="0"/>
              </a:rPr>
              <a:t>automático</a:t>
            </a:r>
            <a:r>
              <a:rPr lang="en-US" sz="1800">
                <a:effectLst/>
                <a:latin typeface="Calibri" panose="020F0502020204030204" pitchFamily="34" charset="0"/>
              </a:rPr>
              <a:t>, </a:t>
            </a:r>
            <a:r>
              <a:rPr lang="en-US" sz="1800" err="1">
                <a:effectLst/>
                <a:latin typeface="Calibri" panose="020F0502020204030204" pitchFamily="34" charset="0"/>
              </a:rPr>
              <a:t>procesamiento</a:t>
            </a:r>
            <a:r>
              <a:rPr lang="en-US" sz="1800">
                <a:effectLst/>
                <a:latin typeface="Calibri" panose="020F0502020204030204" pitchFamily="34" charset="0"/>
              </a:rPr>
              <a:t> de </a:t>
            </a:r>
            <a:r>
              <a:rPr lang="en-US" sz="1800" err="1">
                <a:effectLst/>
                <a:latin typeface="Calibri" panose="020F0502020204030204" pitchFamily="34" charset="0"/>
              </a:rPr>
              <a:t>imágenes</a:t>
            </a:r>
            <a:r>
              <a:rPr lang="en-US" sz="1800">
                <a:effectLst/>
                <a:latin typeface="Calibri" panose="020F0502020204030204" pitchFamily="34" charset="0"/>
              </a:rPr>
              <a:t> y </a:t>
            </a:r>
            <a:r>
              <a:rPr lang="en-US" sz="1800" err="1">
                <a:effectLst/>
                <a:latin typeface="Calibri" panose="020F0502020204030204" pitchFamily="34" charset="0"/>
              </a:rPr>
              <a:t>visualización</a:t>
            </a:r>
            <a:r>
              <a:rPr lang="en-US" sz="1800">
                <a:effectLst/>
                <a:latin typeface="Calibri" panose="020F0502020204030204" pitchFamily="34" charset="0"/>
              </a:rPr>
              <a:t>.</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Este </a:t>
            </a:r>
            <a:r>
              <a:rPr lang="en-US" sz="1800" err="1">
                <a:effectLst/>
                <a:latin typeface="Calibri" panose="020F0502020204030204" pitchFamily="34" charset="0"/>
              </a:rPr>
              <a:t>modelo</a:t>
            </a:r>
            <a:r>
              <a:rPr lang="en-US" sz="1800">
                <a:effectLst/>
                <a:latin typeface="Calibri" panose="020F0502020204030204" pitchFamily="34" charset="0"/>
              </a:rPr>
              <a:t> </a:t>
            </a:r>
            <a:r>
              <a:rPr lang="en-US" sz="1800" err="1">
                <a:effectLst/>
                <a:latin typeface="Calibri" panose="020F0502020204030204" pitchFamily="34" charset="0"/>
              </a:rPr>
              <a:t>realiza</a:t>
            </a:r>
            <a:r>
              <a:rPr lang="en-US" sz="1800">
                <a:effectLst/>
                <a:latin typeface="Calibri" panose="020F0502020204030204" pitchFamily="34" charset="0"/>
              </a:rPr>
              <a:t> un </a:t>
            </a:r>
            <a:r>
              <a:rPr lang="en-US" sz="1800" err="1">
                <a:effectLst/>
                <a:latin typeface="Calibri" panose="020F0502020204030204" pitchFamily="34" charset="0"/>
              </a:rPr>
              <a:t>flujo</a:t>
            </a:r>
            <a:r>
              <a:rPr lang="en-US" sz="1800">
                <a:effectLst/>
                <a:latin typeface="Calibri" panose="020F0502020204030204" pitchFamily="34" charset="0"/>
              </a:rPr>
              <a:t> </a:t>
            </a:r>
            <a:r>
              <a:rPr lang="en-US" sz="1800" err="1">
                <a:effectLst/>
                <a:latin typeface="Calibri" panose="020F0502020204030204" pitchFamily="34" charset="0"/>
              </a:rPr>
              <a:t>completo</a:t>
            </a:r>
            <a:r>
              <a:rPr lang="en-US" sz="1800">
                <a:effectLst/>
                <a:latin typeface="Calibri" panose="020F0502020204030204" pitchFamily="34" charset="0"/>
              </a:rPr>
              <a:t> de </a:t>
            </a:r>
            <a:r>
              <a:rPr lang="en-US" sz="1800" err="1">
                <a:effectLst/>
                <a:latin typeface="Calibri" panose="020F0502020204030204" pitchFamily="34" charset="0"/>
              </a:rPr>
              <a:t>trabajo</a:t>
            </a:r>
            <a:r>
              <a:rPr lang="en-US" sz="1800">
                <a:effectLst/>
                <a:latin typeface="Calibri" panose="020F0502020204030204" pitchFamily="34" charset="0"/>
              </a:rPr>
              <a:t> de </a:t>
            </a:r>
            <a:r>
              <a:rPr lang="en-US" sz="1800" err="1">
                <a:effectLst/>
                <a:latin typeface="Calibri" panose="020F0502020204030204" pitchFamily="34" charset="0"/>
              </a:rPr>
              <a:t>clasificación</a:t>
            </a:r>
            <a:r>
              <a:rPr lang="en-US" sz="1800">
                <a:effectLst/>
                <a:latin typeface="Calibri" panose="020F0502020204030204" pitchFamily="34" charset="0"/>
              </a:rPr>
              <a:t> de </a:t>
            </a:r>
            <a:r>
              <a:rPr lang="en-US" sz="1800" err="1">
                <a:effectLst/>
                <a:latin typeface="Calibri" panose="020F0502020204030204" pitchFamily="34" charset="0"/>
              </a:rPr>
              <a:t>imágenes</a:t>
            </a:r>
            <a:r>
              <a:rPr lang="en-US" sz="1800">
                <a:effectLst/>
                <a:latin typeface="Calibri" panose="020F0502020204030204" pitchFamily="34" charset="0"/>
              </a:rPr>
              <a:t>, </a:t>
            </a:r>
            <a:r>
              <a:rPr lang="en-US" sz="1800" err="1">
                <a:effectLst/>
                <a:latin typeface="Calibri" panose="020F0502020204030204" pitchFamily="34" charset="0"/>
              </a:rPr>
              <a:t>desde</a:t>
            </a:r>
            <a:r>
              <a:rPr lang="en-US" sz="1800">
                <a:effectLst/>
                <a:latin typeface="Calibri" panose="020F0502020204030204" pitchFamily="34" charset="0"/>
              </a:rPr>
              <a:t> la carga y </a:t>
            </a:r>
            <a:r>
              <a:rPr lang="en-US" sz="1800" err="1">
                <a:effectLst/>
                <a:latin typeface="Calibri" panose="020F0502020204030204" pitchFamily="34" charset="0"/>
              </a:rPr>
              <a:t>preprocesamiento</a:t>
            </a:r>
            <a:r>
              <a:rPr lang="en-US" sz="1800">
                <a:effectLst/>
                <a:latin typeface="Calibri" panose="020F0502020204030204" pitchFamily="34" charset="0"/>
              </a:rPr>
              <a:t> de </a:t>
            </a:r>
            <a:r>
              <a:rPr lang="en-US" sz="1800" err="1">
                <a:effectLst/>
                <a:latin typeface="Calibri" panose="020F0502020204030204" pitchFamily="34" charset="0"/>
              </a:rPr>
              <a:t>imágenes</a:t>
            </a:r>
            <a:r>
              <a:rPr lang="en-US" sz="1800">
                <a:effectLst/>
                <a:latin typeface="Calibri" panose="020F0502020204030204" pitchFamily="34" charset="0"/>
              </a:rPr>
              <a:t> hasta la </a:t>
            </a:r>
            <a:r>
              <a:rPr lang="en-US" sz="1800" err="1">
                <a:effectLst/>
                <a:latin typeface="Calibri" panose="020F0502020204030204" pitchFamily="34" charset="0"/>
              </a:rPr>
              <a:t>construcción</a:t>
            </a:r>
            <a:r>
              <a:rPr lang="en-US" sz="1800">
                <a:effectLst/>
                <a:latin typeface="Calibri" panose="020F0502020204030204" pitchFamily="34" charset="0"/>
              </a:rPr>
              <a:t> y </a:t>
            </a:r>
            <a:r>
              <a:rPr lang="en-US" sz="1800" err="1">
                <a:effectLst/>
                <a:latin typeface="Calibri" panose="020F0502020204030204" pitchFamily="34" charset="0"/>
              </a:rPr>
              <a:t>evaluación</a:t>
            </a:r>
            <a:r>
              <a:rPr lang="en-US" sz="1800">
                <a:effectLst/>
                <a:latin typeface="Calibri" panose="020F0502020204030204" pitchFamily="34" charset="0"/>
              </a:rPr>
              <a:t> de </a:t>
            </a:r>
            <a:r>
              <a:rPr lang="en-US" sz="1800" err="1">
                <a:effectLst/>
                <a:latin typeface="Calibri" panose="020F0502020204030204" pitchFamily="34" charset="0"/>
              </a:rPr>
              <a:t>modelos</a:t>
            </a:r>
            <a:r>
              <a:rPr lang="en-US" sz="1800">
                <a:effectLst/>
                <a:latin typeface="Calibri" panose="020F0502020204030204" pitchFamily="34" charset="0"/>
              </a:rPr>
              <a:t> </a:t>
            </a:r>
            <a:r>
              <a:rPr lang="en-US" sz="1800" err="1">
                <a:effectLst/>
                <a:latin typeface="Calibri" panose="020F0502020204030204" pitchFamily="34" charset="0"/>
              </a:rPr>
              <a:t>utilizando</a:t>
            </a:r>
            <a:r>
              <a:rPr lang="en-US" sz="1800">
                <a:effectLst/>
                <a:latin typeface="Calibri" panose="020F0502020204030204" pitchFamily="34" charset="0"/>
              </a:rPr>
              <a:t> Random Forest, SVM y K-</a:t>
            </a:r>
            <a:r>
              <a:rPr lang="en-US" sz="1800" err="1">
                <a:effectLst/>
                <a:latin typeface="Calibri" panose="020F0502020204030204" pitchFamily="34" charset="0"/>
              </a:rPr>
              <a:t>Vecinos</a:t>
            </a:r>
            <a:r>
              <a:rPr lang="en-US" sz="1800">
                <a:effectLst/>
                <a:latin typeface="Calibri" panose="020F0502020204030204" pitchFamily="34" charset="0"/>
              </a:rPr>
              <a:t>. </a:t>
            </a:r>
            <a:r>
              <a:rPr lang="en-US" sz="1800" err="1">
                <a:effectLst/>
                <a:latin typeface="Calibri" panose="020F0502020204030204" pitchFamily="34" charset="0"/>
              </a:rPr>
              <a:t>Además</a:t>
            </a:r>
            <a:r>
              <a:rPr lang="en-US" sz="1800">
                <a:effectLst/>
                <a:latin typeface="Calibri" panose="020F0502020204030204" pitchFamily="34" charset="0"/>
              </a:rPr>
              <a:t>, </a:t>
            </a:r>
            <a:r>
              <a:rPr lang="en-US" sz="1800" err="1">
                <a:effectLst/>
                <a:latin typeface="Calibri" panose="020F0502020204030204" pitchFamily="34" charset="0"/>
              </a:rPr>
              <a:t>combina</a:t>
            </a:r>
            <a:r>
              <a:rPr lang="en-US" sz="1800">
                <a:effectLst/>
                <a:latin typeface="Calibri" panose="020F0502020204030204" pitchFamily="34" charset="0"/>
              </a:rPr>
              <a:t> </a:t>
            </a:r>
            <a:r>
              <a:rPr lang="en-US" sz="1800" err="1">
                <a:effectLst/>
                <a:latin typeface="Calibri" panose="020F0502020204030204" pitchFamily="34" charset="0"/>
              </a:rPr>
              <a:t>estos</a:t>
            </a:r>
            <a:r>
              <a:rPr lang="en-US" sz="1800">
                <a:effectLst/>
                <a:latin typeface="Calibri" panose="020F0502020204030204" pitchFamily="34" charset="0"/>
              </a:rPr>
              <a:t> </a:t>
            </a:r>
            <a:r>
              <a:rPr lang="en-US" sz="1800" err="1">
                <a:effectLst/>
                <a:latin typeface="Calibri" panose="020F0502020204030204" pitchFamily="34" charset="0"/>
              </a:rPr>
              <a:t>métodos</a:t>
            </a:r>
            <a:r>
              <a:rPr lang="en-US" sz="1800">
                <a:effectLst/>
                <a:latin typeface="Calibri" panose="020F0502020204030204" pitchFamily="34" charset="0"/>
              </a:rPr>
              <a:t> con </a:t>
            </a:r>
            <a:r>
              <a:rPr lang="en-US" sz="1800" err="1">
                <a:effectLst/>
                <a:latin typeface="Calibri" panose="020F0502020204030204" pitchFamily="34" charset="0"/>
              </a:rPr>
              <a:t>técnicas</a:t>
            </a:r>
            <a:r>
              <a:rPr lang="en-US" sz="1800">
                <a:effectLst/>
                <a:latin typeface="Calibri" panose="020F0502020204030204" pitchFamily="34" charset="0"/>
              </a:rPr>
              <a:t> de </a:t>
            </a:r>
            <a:r>
              <a:rPr lang="en-US" sz="1800" err="1">
                <a:effectLst/>
                <a:latin typeface="Calibri" panose="020F0502020204030204" pitchFamily="34" charset="0"/>
              </a:rPr>
              <a:t>visión</a:t>
            </a:r>
            <a:r>
              <a:rPr lang="en-US" sz="1800">
                <a:effectLst/>
                <a:latin typeface="Calibri" panose="020F0502020204030204" pitchFamily="34" charset="0"/>
              </a:rPr>
              <a:t> </a:t>
            </a:r>
            <a:r>
              <a:rPr lang="en-US" sz="1800" err="1">
                <a:effectLst/>
                <a:latin typeface="Calibri" panose="020F0502020204030204" pitchFamily="34" charset="0"/>
              </a:rPr>
              <a:t>por</a:t>
            </a:r>
            <a:r>
              <a:rPr lang="en-US" sz="1800">
                <a:effectLst/>
                <a:latin typeface="Calibri" panose="020F0502020204030204" pitchFamily="34" charset="0"/>
              </a:rPr>
              <a:t> </a:t>
            </a:r>
            <a:r>
              <a:rPr lang="en-US" sz="1800" err="1">
                <a:effectLst/>
                <a:latin typeface="Calibri" panose="020F0502020204030204" pitchFamily="34" charset="0"/>
              </a:rPr>
              <a:t>computadora</a:t>
            </a:r>
            <a:r>
              <a:rPr lang="en-US" sz="1800">
                <a:effectLst/>
                <a:latin typeface="Calibri" panose="020F0502020204030204" pitchFamily="34" charset="0"/>
              </a:rPr>
              <a:t> para </a:t>
            </a:r>
            <a:r>
              <a:rPr lang="en-US" sz="1800" err="1">
                <a:effectLst/>
                <a:latin typeface="Calibri" panose="020F0502020204030204" pitchFamily="34" charset="0"/>
              </a:rPr>
              <a:t>clasificar</a:t>
            </a:r>
            <a:r>
              <a:rPr lang="en-US" sz="1800">
                <a:effectLst/>
                <a:latin typeface="Calibri" panose="020F0502020204030204" pitchFamily="34" charset="0"/>
              </a:rPr>
              <a:t> </a:t>
            </a:r>
            <a:r>
              <a:rPr lang="en-US" sz="1800" err="1">
                <a:effectLst/>
                <a:latin typeface="Calibri" panose="020F0502020204030204" pitchFamily="34" charset="0"/>
              </a:rPr>
              <a:t>imágenes</a:t>
            </a:r>
            <a:r>
              <a:rPr lang="en-US" sz="1800">
                <a:effectLst/>
                <a:latin typeface="Calibri" panose="020F0502020204030204" pitchFamily="34" charset="0"/>
              </a:rPr>
              <a:t> y </a:t>
            </a:r>
            <a:r>
              <a:rPr lang="en-US" sz="1800" err="1">
                <a:effectLst/>
                <a:latin typeface="Calibri" panose="020F0502020204030204" pitchFamily="34" charset="0"/>
              </a:rPr>
              <a:t>hacer</a:t>
            </a:r>
            <a:r>
              <a:rPr lang="en-US" sz="1800">
                <a:effectLst/>
                <a:latin typeface="Calibri" panose="020F0502020204030204" pitchFamily="34" charset="0"/>
              </a:rPr>
              <a:t> </a:t>
            </a:r>
            <a:r>
              <a:rPr lang="en-US" sz="1800" err="1">
                <a:effectLst/>
                <a:latin typeface="Calibri" panose="020F0502020204030204" pitchFamily="34" charset="0"/>
              </a:rPr>
              <a:t>predicciones</a:t>
            </a:r>
            <a:r>
              <a:rPr lang="en-US" sz="1800">
                <a:effectLst/>
                <a:latin typeface="Calibri" panose="020F0502020204030204" pitchFamily="34" charset="0"/>
              </a:rPr>
              <a:t> a </a:t>
            </a:r>
            <a:r>
              <a:rPr lang="en-US" sz="1800" err="1">
                <a:effectLst/>
                <a:latin typeface="Calibri" panose="020F0502020204030204" pitchFamily="34" charset="0"/>
              </a:rPr>
              <a:t>nivel</a:t>
            </a:r>
            <a:r>
              <a:rPr lang="en-US" sz="1800">
                <a:effectLst/>
                <a:latin typeface="Calibri" panose="020F0502020204030204" pitchFamily="34" charset="0"/>
              </a:rPr>
              <a:t> de </a:t>
            </a:r>
            <a:r>
              <a:rPr lang="en-US" sz="1800" err="1">
                <a:effectLst/>
                <a:latin typeface="Calibri" panose="020F0502020204030204" pitchFamily="34" charset="0"/>
              </a:rPr>
              <a:t>ventanas</a:t>
            </a:r>
            <a:r>
              <a:rPr lang="en-US" sz="1800">
                <a:effectLst/>
                <a:latin typeface="Calibri" panose="020F0502020204030204" pitchFamily="34" charset="0"/>
              </a:rPr>
              <a:t>.</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Para </a:t>
            </a:r>
            <a:r>
              <a:rPr lang="en-US" sz="1800" err="1">
                <a:effectLst/>
                <a:latin typeface="Calibri" panose="020F0502020204030204" pitchFamily="34" charset="0"/>
              </a:rPr>
              <a:t>el</a:t>
            </a:r>
            <a:r>
              <a:rPr lang="en-US" sz="1800">
                <a:effectLst/>
                <a:latin typeface="Calibri" panose="020F0502020204030204" pitchFamily="34" charset="0"/>
              </a:rPr>
              <a:t> </a:t>
            </a:r>
            <a:r>
              <a:rPr lang="en-US" sz="1800" err="1">
                <a:effectLst/>
                <a:latin typeface="Calibri" panose="020F0502020204030204" pitchFamily="34" charset="0"/>
              </a:rPr>
              <a:t>entrenamiento</a:t>
            </a:r>
            <a:r>
              <a:rPr lang="en-US" sz="1800">
                <a:effectLst/>
                <a:latin typeface="Calibri" panose="020F0502020204030204" pitchFamily="34" charset="0"/>
              </a:rPr>
              <a:t> y </a:t>
            </a:r>
            <a:r>
              <a:rPr lang="en-US" sz="1800" err="1">
                <a:effectLst/>
                <a:latin typeface="Calibri" panose="020F0502020204030204" pitchFamily="34" charset="0"/>
              </a:rPr>
              <a:t>prueba</a:t>
            </a:r>
            <a:r>
              <a:rPr lang="en-US" sz="1800">
                <a:effectLst/>
                <a:latin typeface="Calibri" panose="020F0502020204030204" pitchFamily="34" charset="0"/>
              </a:rPr>
              <a:t> de </a:t>
            </a:r>
            <a:r>
              <a:rPr lang="en-US" sz="1800" err="1">
                <a:effectLst/>
                <a:latin typeface="Calibri" panose="020F0502020204030204" pitchFamily="34" charset="0"/>
              </a:rPr>
              <a:t>los</a:t>
            </a:r>
            <a:r>
              <a:rPr lang="en-US" sz="1800">
                <a:effectLst/>
                <a:latin typeface="Calibri" panose="020F0502020204030204" pitchFamily="34" charset="0"/>
              </a:rPr>
              <a:t> </a:t>
            </a:r>
            <a:r>
              <a:rPr lang="en-US" sz="1800" err="1">
                <a:effectLst/>
                <a:latin typeface="Calibri" panose="020F0502020204030204" pitchFamily="34" charset="0"/>
              </a:rPr>
              <a:t>modelos</a:t>
            </a:r>
            <a:r>
              <a:rPr lang="en-US" sz="1800">
                <a:effectLst/>
                <a:latin typeface="Calibri" panose="020F0502020204030204" pitchFamily="34" charset="0"/>
              </a:rPr>
              <a:t>, se </a:t>
            </a:r>
            <a:r>
              <a:rPr lang="en-US" sz="1800" err="1">
                <a:effectLst/>
                <a:latin typeface="Calibri" panose="020F0502020204030204" pitchFamily="34" charset="0"/>
              </a:rPr>
              <a:t>utilizaron</a:t>
            </a:r>
            <a:r>
              <a:rPr lang="en-US" sz="1800">
                <a:effectLst/>
                <a:latin typeface="Calibri" panose="020F0502020204030204" pitchFamily="34" charset="0"/>
              </a:rPr>
              <a:t> </a:t>
            </a:r>
            <a:r>
              <a:rPr lang="en-US" sz="1800" err="1">
                <a:effectLst/>
                <a:latin typeface="Calibri" panose="020F0502020204030204" pitchFamily="34" charset="0"/>
              </a:rPr>
              <a:t>los</a:t>
            </a:r>
            <a:r>
              <a:rPr lang="en-US" sz="1800">
                <a:effectLst/>
                <a:latin typeface="Calibri" panose="020F0502020204030204" pitchFamily="34" charset="0"/>
              </a:rPr>
              <a:t> 6 datasets, </a:t>
            </a:r>
            <a:r>
              <a:rPr lang="en-US" sz="1800" err="1">
                <a:effectLst/>
                <a:latin typeface="Calibri" panose="020F0502020204030204" pitchFamily="34" charset="0"/>
              </a:rPr>
              <a:t>incluyendo</a:t>
            </a:r>
            <a:r>
              <a:rPr lang="en-US" sz="1800">
                <a:effectLst/>
                <a:latin typeface="Calibri" panose="020F0502020204030204" pitchFamily="34" charset="0"/>
              </a:rPr>
              <a:t> </a:t>
            </a:r>
            <a:r>
              <a:rPr lang="en-US" sz="1800" err="1">
                <a:effectLst/>
                <a:latin typeface="Calibri" panose="020F0502020204030204" pitchFamily="34" charset="0"/>
              </a:rPr>
              <a:t>el</a:t>
            </a:r>
            <a:r>
              <a:rPr lang="en-US" sz="1800">
                <a:effectLst/>
                <a:latin typeface="Calibri" panose="020F0502020204030204" pitchFamily="34" charset="0"/>
              </a:rPr>
              <a:t> dataset </a:t>
            </a:r>
            <a:r>
              <a:rPr lang="en-US" sz="1800" err="1">
                <a:effectLst/>
                <a:latin typeface="Calibri" panose="020F0502020204030204" pitchFamily="34" charset="0"/>
              </a:rPr>
              <a:t>propio</a:t>
            </a:r>
            <a:r>
              <a:rPr lang="en-US" sz="1800">
                <a:effectLst/>
                <a:latin typeface="Calibri" panose="020F0502020204030204" pitchFamily="34" charset="0"/>
              </a:rPr>
              <a:t> que </a:t>
            </a:r>
            <a:r>
              <a:rPr lang="en-US" sz="1800" err="1">
                <a:effectLst/>
                <a:latin typeface="Calibri" panose="020F0502020204030204" pitchFamily="34" charset="0"/>
              </a:rPr>
              <a:t>construimos</a:t>
            </a:r>
            <a:r>
              <a:rPr lang="en-US" sz="1800">
                <a:effectLst/>
                <a:latin typeface="Calibri" panose="020F0502020204030204" pitchFamily="34" charset="0"/>
              </a:rPr>
              <a:t> y </a:t>
            </a:r>
            <a:r>
              <a:rPr lang="en-US" sz="1800" err="1">
                <a:effectLst/>
                <a:latin typeface="Calibri" panose="020F0502020204030204" pitchFamily="34" charset="0"/>
              </a:rPr>
              <a:t>el</a:t>
            </a:r>
            <a:r>
              <a:rPr lang="en-US" sz="1800">
                <a:effectLst/>
                <a:latin typeface="Calibri" panose="020F0502020204030204" pitchFamily="34" charset="0"/>
              </a:rPr>
              <a:t> </a:t>
            </a:r>
            <a:r>
              <a:rPr lang="en-US" sz="1800" err="1">
                <a:effectLst/>
                <a:latin typeface="Calibri" panose="020F0502020204030204" pitchFamily="34" charset="0"/>
              </a:rPr>
              <a:t>mixto</a:t>
            </a:r>
            <a:r>
              <a:rPr lang="en-US" sz="1800">
                <a:effectLst/>
                <a:latin typeface="Calibri" panose="020F0502020204030204" pitchFamily="34" charset="0"/>
              </a:rPr>
              <a:t>. Se </a:t>
            </a:r>
            <a:r>
              <a:rPr lang="en-US" sz="1800" err="1">
                <a:effectLst/>
                <a:latin typeface="Calibri" panose="020F0502020204030204" pitchFamily="34" charset="0"/>
              </a:rPr>
              <a:t>evaluó</a:t>
            </a:r>
            <a:r>
              <a:rPr lang="en-US" sz="1800">
                <a:effectLst/>
                <a:latin typeface="Calibri" panose="020F0502020204030204" pitchFamily="34" charset="0"/>
              </a:rPr>
              <a:t> </a:t>
            </a:r>
            <a:r>
              <a:rPr lang="en-US" sz="1800" err="1">
                <a:effectLst/>
                <a:latin typeface="Calibri" panose="020F0502020204030204" pitchFamily="34" charset="0"/>
              </a:rPr>
              <a:t>el</a:t>
            </a:r>
            <a:r>
              <a:rPr lang="en-US" sz="1800">
                <a:effectLst/>
                <a:latin typeface="Calibri" panose="020F0502020204030204" pitchFamily="34" charset="0"/>
              </a:rPr>
              <a:t> </a:t>
            </a:r>
            <a:r>
              <a:rPr lang="en-US" sz="1800" err="1">
                <a:effectLst/>
                <a:latin typeface="Calibri" panose="020F0502020204030204" pitchFamily="34" charset="0"/>
              </a:rPr>
              <a:t>desempeño</a:t>
            </a:r>
            <a:r>
              <a:rPr lang="en-US" sz="1800">
                <a:effectLst/>
                <a:latin typeface="Calibri" panose="020F0502020204030204" pitchFamily="34" charset="0"/>
              </a:rPr>
              <a:t> de </a:t>
            </a:r>
            <a:r>
              <a:rPr lang="en-US" sz="1800" err="1">
                <a:effectLst/>
                <a:latin typeface="Calibri" panose="020F0502020204030204" pitchFamily="34" charset="0"/>
              </a:rPr>
              <a:t>los</a:t>
            </a:r>
            <a:r>
              <a:rPr lang="en-US" sz="1800">
                <a:effectLst/>
                <a:latin typeface="Calibri" panose="020F0502020204030204" pitchFamily="34" charset="0"/>
              </a:rPr>
              <a:t> </a:t>
            </a:r>
            <a:r>
              <a:rPr lang="en-US" sz="1800" err="1">
                <a:effectLst/>
                <a:latin typeface="Calibri" panose="020F0502020204030204" pitchFamily="34" charset="0"/>
              </a:rPr>
              <a:t>modelos</a:t>
            </a:r>
            <a:r>
              <a:rPr lang="en-US" sz="1800">
                <a:effectLst/>
                <a:latin typeface="Calibri" panose="020F0502020204030204" pitchFamily="34" charset="0"/>
              </a:rPr>
              <a:t>  y se </a:t>
            </a:r>
            <a:r>
              <a:rPr lang="en-US" sz="1800" err="1">
                <a:effectLst/>
                <a:latin typeface="Calibri" panose="020F0502020204030204" pitchFamily="34" charset="0"/>
              </a:rPr>
              <a:t>analizaron</a:t>
            </a:r>
            <a:r>
              <a:rPr lang="en-US" sz="1800">
                <a:effectLst/>
                <a:latin typeface="Calibri" panose="020F0502020204030204" pitchFamily="34" charset="0"/>
              </a:rPr>
              <a:t> las </a:t>
            </a:r>
            <a:r>
              <a:rPr lang="en-US" sz="1800" err="1">
                <a:effectLst/>
                <a:latin typeface="Calibri" panose="020F0502020204030204" pitchFamily="34" charset="0"/>
              </a:rPr>
              <a:t>métricas</a:t>
            </a:r>
            <a:r>
              <a:rPr lang="en-US" sz="1800">
                <a:effectLst/>
                <a:latin typeface="Calibri" panose="020F0502020204030204" pitchFamily="34" charset="0"/>
              </a:rPr>
              <a:t> de accuracy, </a:t>
            </a:r>
            <a:r>
              <a:rPr lang="en-US" sz="1800" err="1">
                <a:effectLst/>
                <a:latin typeface="Calibri" panose="020F0502020204030204" pitchFamily="34" charset="0"/>
              </a:rPr>
              <a:t>precisión</a:t>
            </a:r>
            <a:r>
              <a:rPr lang="en-US" sz="1800">
                <a:effectLst/>
                <a:latin typeface="Calibri" panose="020F0502020204030204" pitchFamily="34" charset="0"/>
              </a:rPr>
              <a:t>, recall y F1-score.</a:t>
            </a:r>
          </a:p>
          <a:p>
            <a:pPr marL="0" marR="0"/>
            <a:r>
              <a:rPr lang="en-US" sz="1800">
                <a:effectLst/>
                <a:latin typeface="Calibri" panose="020F0502020204030204" pitchFamily="34" charset="0"/>
              </a:rPr>
              <a:t> </a:t>
            </a:r>
          </a:p>
          <a:p>
            <a:pPr marL="0" marR="0"/>
            <a:r>
              <a:rPr lang="en-US" sz="1800" err="1">
                <a:effectLst/>
                <a:latin typeface="Calibri" panose="020F0502020204030204" pitchFamily="34" charset="0"/>
              </a:rPr>
              <a:t>Aunque</a:t>
            </a:r>
            <a:r>
              <a:rPr lang="en-US" sz="1800">
                <a:effectLst/>
                <a:latin typeface="Calibri" panose="020F0502020204030204" pitchFamily="34" charset="0"/>
              </a:rPr>
              <a:t> </a:t>
            </a:r>
            <a:r>
              <a:rPr lang="en-US" sz="1800" err="1">
                <a:effectLst/>
                <a:latin typeface="Calibri" panose="020F0502020204030204" pitchFamily="34" charset="0"/>
              </a:rPr>
              <a:t>revisaremos</a:t>
            </a:r>
            <a:r>
              <a:rPr lang="en-US" sz="1800">
                <a:effectLst/>
                <a:latin typeface="Calibri" panose="020F0502020204030204" pitchFamily="34" charset="0"/>
              </a:rPr>
              <a:t> </a:t>
            </a:r>
            <a:r>
              <a:rPr lang="en-US" sz="1800" err="1">
                <a:effectLst/>
                <a:latin typeface="Calibri" panose="020F0502020204030204" pitchFamily="34" charset="0"/>
              </a:rPr>
              <a:t>esto</a:t>
            </a:r>
            <a:r>
              <a:rPr lang="en-US" sz="1800">
                <a:effectLst/>
                <a:latin typeface="Calibri" panose="020F0502020204030204" pitchFamily="34" charset="0"/>
              </a:rPr>
              <a:t> mas </a:t>
            </a:r>
            <a:r>
              <a:rPr lang="en-US" sz="1800" err="1">
                <a:effectLst/>
                <a:latin typeface="Calibri" panose="020F0502020204030204" pitchFamily="34" charset="0"/>
              </a:rPr>
              <a:t>adelante</a:t>
            </a:r>
            <a:r>
              <a:rPr lang="en-US" sz="1800">
                <a:effectLst/>
                <a:latin typeface="Calibri" panose="020F0502020204030204" pitchFamily="34" charset="0"/>
              </a:rPr>
              <a:t>, </a:t>
            </a:r>
            <a:r>
              <a:rPr lang="en-US" sz="1800" err="1">
                <a:effectLst/>
                <a:latin typeface="Calibri" panose="020F0502020204030204" pitchFamily="34" charset="0"/>
              </a:rPr>
              <a:t>podemos</a:t>
            </a:r>
            <a:r>
              <a:rPr lang="en-US" sz="1800">
                <a:effectLst/>
                <a:latin typeface="Calibri" panose="020F0502020204030204" pitchFamily="34" charset="0"/>
              </a:rPr>
              <a:t> </a:t>
            </a:r>
            <a:r>
              <a:rPr lang="en-US" sz="1800" err="1">
                <a:effectLst/>
                <a:latin typeface="Calibri" panose="020F0502020204030204" pitchFamily="34" charset="0"/>
              </a:rPr>
              <a:t>mencionar</a:t>
            </a:r>
            <a:r>
              <a:rPr lang="en-US" sz="1800">
                <a:effectLst/>
                <a:latin typeface="Calibri" panose="020F0502020204030204" pitchFamily="34" charset="0"/>
              </a:rPr>
              <a:t> que, </a:t>
            </a:r>
            <a:r>
              <a:rPr lang="en-US" sz="1800" err="1">
                <a:effectLst/>
                <a:latin typeface="Calibri" panose="020F0502020204030204" pitchFamily="34" charset="0"/>
              </a:rPr>
              <a:t>en</a:t>
            </a:r>
            <a:r>
              <a:rPr lang="en-US" sz="1800">
                <a:effectLst/>
                <a:latin typeface="Calibri" panose="020F0502020204030204" pitchFamily="34" charset="0"/>
              </a:rPr>
              <a:t> </a:t>
            </a:r>
            <a:r>
              <a:rPr lang="en-US" sz="1800" err="1">
                <a:effectLst/>
                <a:latin typeface="Calibri" panose="020F0502020204030204" pitchFamily="34" charset="0"/>
              </a:rPr>
              <a:t>los</a:t>
            </a:r>
            <a:r>
              <a:rPr lang="en-US" sz="1800">
                <a:effectLst/>
                <a:latin typeface="Calibri" panose="020F0502020204030204" pitchFamily="34" charset="0"/>
              </a:rPr>
              <a:t> </a:t>
            </a:r>
            <a:r>
              <a:rPr lang="en-US" sz="1800" err="1">
                <a:effectLst/>
                <a:latin typeface="Calibri" panose="020F0502020204030204" pitchFamily="34" charset="0"/>
              </a:rPr>
              <a:t>resultados</a:t>
            </a:r>
            <a:r>
              <a:rPr lang="en-US" sz="1800">
                <a:effectLst/>
                <a:latin typeface="Calibri" panose="020F0502020204030204" pitchFamily="34" charset="0"/>
              </a:rPr>
              <a:t>, </a:t>
            </a:r>
            <a:r>
              <a:rPr lang="en-US" sz="1800" err="1">
                <a:effectLst/>
                <a:latin typeface="Calibri" panose="020F0502020204030204" pitchFamily="34" charset="0"/>
              </a:rPr>
              <a:t>obtuvimos</a:t>
            </a:r>
            <a:r>
              <a:rPr lang="en-US" sz="1800">
                <a:effectLst/>
                <a:latin typeface="Calibri" panose="020F0502020204030204" pitchFamily="34" charset="0"/>
              </a:rPr>
              <a:t> que Random Forest es </a:t>
            </a:r>
            <a:r>
              <a:rPr lang="en-US" sz="1800" err="1">
                <a:effectLst/>
                <a:latin typeface="Calibri" panose="020F0502020204030204" pitchFamily="34" charset="0"/>
              </a:rPr>
              <a:t>el</a:t>
            </a:r>
            <a:r>
              <a:rPr lang="en-US" sz="1800">
                <a:effectLst/>
                <a:latin typeface="Calibri" panose="020F0502020204030204" pitchFamily="34" charset="0"/>
              </a:rPr>
              <a:t> </a:t>
            </a:r>
            <a:r>
              <a:rPr lang="en-US" sz="1800" err="1">
                <a:effectLst/>
                <a:latin typeface="Calibri" panose="020F0502020204030204" pitchFamily="34" charset="0"/>
              </a:rPr>
              <a:t>algoritmo</a:t>
            </a:r>
            <a:r>
              <a:rPr lang="en-US" sz="1800">
                <a:effectLst/>
                <a:latin typeface="Calibri" panose="020F0502020204030204" pitchFamily="34" charset="0"/>
              </a:rPr>
              <a:t> con </a:t>
            </a:r>
            <a:r>
              <a:rPr lang="en-US" sz="1800" err="1">
                <a:effectLst/>
                <a:latin typeface="Calibri" panose="020F0502020204030204" pitchFamily="34" charset="0"/>
              </a:rPr>
              <a:t>mejor</a:t>
            </a:r>
            <a:r>
              <a:rPr lang="en-US" sz="1800">
                <a:effectLst/>
                <a:latin typeface="Calibri" panose="020F0502020204030204" pitchFamily="34" charset="0"/>
              </a:rPr>
              <a:t> </a:t>
            </a:r>
            <a:r>
              <a:rPr lang="en-US" sz="1800" err="1">
                <a:effectLst/>
                <a:latin typeface="Calibri" panose="020F0502020204030204" pitchFamily="34" charset="0"/>
              </a:rPr>
              <a:t>desempeño</a:t>
            </a:r>
            <a:r>
              <a:rPr lang="en-US" sz="1800">
                <a:effectLst/>
                <a:latin typeface="Calibri" panose="020F0502020204030204" pitchFamily="34" charset="0"/>
              </a:rPr>
              <a:t> </a:t>
            </a:r>
            <a:r>
              <a:rPr lang="en-US" sz="1800" err="1">
                <a:effectLst/>
                <a:latin typeface="Calibri" panose="020F0502020204030204" pitchFamily="34" charset="0"/>
              </a:rPr>
              <a:t>en</a:t>
            </a:r>
            <a:r>
              <a:rPr lang="en-US" sz="1800">
                <a:effectLst/>
                <a:latin typeface="Calibri" panose="020F0502020204030204" pitchFamily="34" charset="0"/>
              </a:rPr>
              <a:t> la </a:t>
            </a:r>
            <a:r>
              <a:rPr lang="en-US" sz="1800" err="1">
                <a:effectLst/>
                <a:latin typeface="Calibri" panose="020F0502020204030204" pitchFamily="34" charset="0"/>
              </a:rPr>
              <a:t>mayoría</a:t>
            </a:r>
            <a:r>
              <a:rPr lang="en-US" sz="1800">
                <a:effectLst/>
                <a:latin typeface="Calibri" panose="020F0502020204030204" pitchFamily="34" charset="0"/>
              </a:rPr>
              <a:t> de </a:t>
            </a:r>
            <a:r>
              <a:rPr lang="en-US" sz="1800" err="1">
                <a:effectLst/>
                <a:latin typeface="Calibri" panose="020F0502020204030204" pitchFamily="34" charset="0"/>
              </a:rPr>
              <a:t>los</a:t>
            </a:r>
            <a:r>
              <a:rPr lang="en-US" sz="1800">
                <a:effectLst/>
                <a:latin typeface="Calibri" panose="020F0502020204030204" pitchFamily="34" charset="0"/>
              </a:rPr>
              <a:t> datasets, </a:t>
            </a:r>
            <a:r>
              <a:rPr lang="en-US" sz="1800" err="1">
                <a:effectLst/>
                <a:latin typeface="Calibri" panose="020F0502020204030204" pitchFamily="34" charset="0"/>
              </a:rPr>
              <a:t>seguido</a:t>
            </a:r>
            <a:r>
              <a:rPr lang="en-US" sz="1800">
                <a:effectLst/>
                <a:latin typeface="Calibri" panose="020F0502020204030204" pitchFamily="34" charset="0"/>
              </a:rPr>
              <a:t> </a:t>
            </a:r>
            <a:r>
              <a:rPr lang="en-US" sz="1800" err="1">
                <a:effectLst/>
                <a:latin typeface="Calibri" panose="020F0502020204030204" pitchFamily="34" charset="0"/>
              </a:rPr>
              <a:t>por</a:t>
            </a:r>
            <a:r>
              <a:rPr lang="en-US" sz="1800">
                <a:effectLst/>
                <a:latin typeface="Calibri" panose="020F0502020204030204" pitchFamily="34" charset="0"/>
              </a:rPr>
              <a:t> SVM. KNN </a:t>
            </a:r>
            <a:r>
              <a:rPr lang="en-US" sz="1800" err="1">
                <a:effectLst/>
                <a:latin typeface="Calibri" panose="020F0502020204030204" pitchFamily="34" charset="0"/>
              </a:rPr>
              <a:t>tuvo</a:t>
            </a:r>
            <a:r>
              <a:rPr lang="en-US" sz="1800">
                <a:effectLst/>
                <a:latin typeface="Calibri" panose="020F0502020204030204" pitchFamily="34" charset="0"/>
              </a:rPr>
              <a:t> </a:t>
            </a:r>
            <a:r>
              <a:rPr lang="en-US" sz="1800" err="1">
                <a:effectLst/>
                <a:latin typeface="Calibri" panose="020F0502020204030204" pitchFamily="34" charset="0"/>
              </a:rPr>
              <a:t>el</a:t>
            </a:r>
            <a:r>
              <a:rPr lang="en-US" sz="1800">
                <a:effectLst/>
                <a:latin typeface="Calibri" panose="020F0502020204030204" pitchFamily="34" charset="0"/>
              </a:rPr>
              <a:t> </a:t>
            </a:r>
            <a:r>
              <a:rPr lang="en-US" sz="1800" err="1">
                <a:effectLst/>
                <a:latin typeface="Calibri" panose="020F0502020204030204" pitchFamily="34" charset="0"/>
              </a:rPr>
              <a:t>rendimiento</a:t>
            </a:r>
            <a:r>
              <a:rPr lang="en-US" sz="1800">
                <a:effectLst/>
                <a:latin typeface="Calibri" panose="020F0502020204030204" pitchFamily="34" charset="0"/>
              </a:rPr>
              <a:t> </a:t>
            </a:r>
            <a:r>
              <a:rPr lang="en-US" sz="1800" err="1">
                <a:effectLst/>
                <a:latin typeface="Calibri" panose="020F0502020204030204" pitchFamily="34" charset="0"/>
              </a:rPr>
              <a:t>más</a:t>
            </a:r>
            <a:r>
              <a:rPr lang="en-US" sz="1800">
                <a:effectLst/>
                <a:latin typeface="Calibri" panose="020F0502020204030204" pitchFamily="34" charset="0"/>
              </a:rPr>
              <a:t> bajo. </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El dataset con mayor </a:t>
            </a:r>
            <a:r>
              <a:rPr lang="en-US" sz="1800" err="1">
                <a:effectLst/>
                <a:latin typeface="Calibri" panose="020F0502020204030204" pitchFamily="34" charset="0"/>
              </a:rPr>
              <a:t>cantidad</a:t>
            </a:r>
            <a:r>
              <a:rPr lang="en-US" sz="1800">
                <a:effectLst/>
                <a:latin typeface="Calibri" panose="020F0502020204030204" pitchFamily="34" charset="0"/>
              </a:rPr>
              <a:t> de </a:t>
            </a:r>
            <a:r>
              <a:rPr lang="en-US" sz="1800" err="1">
                <a:effectLst/>
                <a:latin typeface="Calibri" panose="020F0502020204030204" pitchFamily="34" charset="0"/>
              </a:rPr>
              <a:t>imágenes</a:t>
            </a:r>
            <a:r>
              <a:rPr lang="en-US" sz="1800">
                <a:effectLst/>
                <a:latin typeface="Calibri" panose="020F0502020204030204" pitchFamily="34" charset="0"/>
              </a:rPr>
              <a:t> y </a:t>
            </a:r>
            <a:r>
              <a:rPr lang="en-US" sz="1800" err="1">
                <a:effectLst/>
                <a:latin typeface="Calibri" panose="020F0502020204030204" pitchFamily="34" charset="0"/>
              </a:rPr>
              <a:t>buena</a:t>
            </a:r>
            <a:r>
              <a:rPr lang="en-US" sz="1800">
                <a:effectLst/>
                <a:latin typeface="Calibri" panose="020F0502020204030204" pitchFamily="34" charset="0"/>
              </a:rPr>
              <a:t> </a:t>
            </a:r>
            <a:r>
              <a:rPr lang="en-US" sz="1800" err="1">
                <a:effectLst/>
                <a:latin typeface="Calibri" panose="020F0502020204030204" pitchFamily="34" charset="0"/>
              </a:rPr>
              <a:t>calidad</a:t>
            </a:r>
            <a:r>
              <a:rPr lang="en-US" sz="1800">
                <a:effectLst/>
                <a:latin typeface="Calibri" panose="020F0502020204030204" pitchFamily="34" charset="0"/>
              </a:rPr>
              <a:t> (</a:t>
            </a:r>
            <a:r>
              <a:rPr lang="en-US" sz="1800" err="1">
                <a:effectLst/>
                <a:latin typeface="Calibri" panose="020F0502020204030204" pitchFamily="34" charset="0"/>
              </a:rPr>
              <a:t>PatternNET</a:t>
            </a:r>
            <a:r>
              <a:rPr lang="en-US" sz="1800">
                <a:effectLst/>
                <a:latin typeface="Calibri" panose="020F0502020204030204" pitchFamily="34" charset="0"/>
              </a:rPr>
              <a:t>) </a:t>
            </a:r>
            <a:r>
              <a:rPr lang="en-US" sz="1800" err="1">
                <a:effectLst/>
                <a:latin typeface="Calibri" panose="020F0502020204030204" pitchFamily="34" charset="0"/>
              </a:rPr>
              <a:t>obtuvo</a:t>
            </a:r>
            <a:r>
              <a:rPr lang="en-US" sz="1800">
                <a:effectLst/>
                <a:latin typeface="Calibri" panose="020F0502020204030204" pitchFamily="34" charset="0"/>
              </a:rPr>
              <a:t> </a:t>
            </a:r>
            <a:r>
              <a:rPr lang="en-US" sz="1800" err="1">
                <a:effectLst/>
                <a:latin typeface="Calibri" panose="020F0502020204030204" pitchFamily="34" charset="0"/>
              </a:rPr>
              <a:t>los</a:t>
            </a:r>
            <a:r>
              <a:rPr lang="en-US" sz="1800">
                <a:effectLst/>
                <a:latin typeface="Calibri" panose="020F0502020204030204" pitchFamily="34" charset="0"/>
              </a:rPr>
              <a:t> </a:t>
            </a:r>
            <a:r>
              <a:rPr lang="en-US" sz="1800" err="1">
                <a:effectLst/>
                <a:latin typeface="Calibri" panose="020F0502020204030204" pitchFamily="34" charset="0"/>
              </a:rPr>
              <a:t>mejores</a:t>
            </a:r>
            <a:r>
              <a:rPr lang="en-US" sz="1800">
                <a:effectLst/>
                <a:latin typeface="Calibri" panose="020F0502020204030204" pitchFamily="34" charset="0"/>
              </a:rPr>
              <a:t> </a:t>
            </a:r>
            <a:r>
              <a:rPr lang="en-US" sz="1800" err="1">
                <a:effectLst/>
                <a:latin typeface="Calibri" panose="020F0502020204030204" pitchFamily="34" charset="0"/>
              </a:rPr>
              <a:t>resultados</a:t>
            </a:r>
            <a:r>
              <a:rPr lang="en-US" sz="1800">
                <a:effectLst/>
                <a:latin typeface="Calibri" panose="020F0502020204030204" pitchFamily="34" charset="0"/>
              </a:rPr>
              <a:t>, </a:t>
            </a:r>
            <a:r>
              <a:rPr lang="en-US" sz="1800" err="1">
                <a:effectLst/>
                <a:latin typeface="Calibri" panose="020F0502020204030204" pitchFamily="34" charset="0"/>
              </a:rPr>
              <a:t>mientras</a:t>
            </a:r>
            <a:r>
              <a:rPr lang="en-US" sz="1800">
                <a:effectLst/>
                <a:latin typeface="Calibri" panose="020F0502020204030204" pitchFamily="34" charset="0"/>
              </a:rPr>
              <a:t> que </a:t>
            </a:r>
            <a:r>
              <a:rPr lang="en-US" sz="1800" err="1">
                <a:effectLst/>
                <a:latin typeface="Calibri" panose="020F0502020204030204" pitchFamily="34" charset="0"/>
              </a:rPr>
              <a:t>el</a:t>
            </a:r>
            <a:r>
              <a:rPr lang="en-US" sz="1800">
                <a:effectLst/>
                <a:latin typeface="Calibri" panose="020F0502020204030204" pitchFamily="34" charset="0"/>
              </a:rPr>
              <a:t> dataset </a:t>
            </a:r>
            <a:r>
              <a:rPr lang="en-US" sz="1800" err="1">
                <a:effectLst/>
                <a:latin typeface="Calibri" panose="020F0502020204030204" pitchFamily="34" charset="0"/>
              </a:rPr>
              <a:t>propio</a:t>
            </a:r>
            <a:r>
              <a:rPr lang="en-US" sz="1800">
                <a:effectLst/>
                <a:latin typeface="Calibri" panose="020F0502020204030204" pitchFamily="34" charset="0"/>
              </a:rPr>
              <a:t>, con </a:t>
            </a:r>
            <a:r>
              <a:rPr lang="en-US" sz="1800" err="1">
                <a:effectLst/>
                <a:latin typeface="Calibri" panose="020F0502020204030204" pitchFamily="34" charset="0"/>
              </a:rPr>
              <a:t>imágenes</a:t>
            </a:r>
            <a:r>
              <a:rPr lang="en-US" sz="1800">
                <a:effectLst/>
                <a:latin typeface="Calibri" panose="020F0502020204030204" pitchFamily="34" charset="0"/>
              </a:rPr>
              <a:t> de </a:t>
            </a:r>
            <a:r>
              <a:rPr lang="en-US" sz="1800" err="1">
                <a:effectLst/>
                <a:latin typeface="Calibri" panose="020F0502020204030204" pitchFamily="34" charset="0"/>
              </a:rPr>
              <a:t>menor</a:t>
            </a:r>
            <a:r>
              <a:rPr lang="en-US" sz="1800">
                <a:effectLst/>
                <a:latin typeface="Calibri" panose="020F0502020204030204" pitchFamily="34" charset="0"/>
              </a:rPr>
              <a:t> </a:t>
            </a:r>
            <a:r>
              <a:rPr lang="en-US" sz="1800" err="1">
                <a:effectLst/>
                <a:latin typeface="Calibri" panose="020F0502020204030204" pitchFamily="34" charset="0"/>
              </a:rPr>
              <a:t>resolución</a:t>
            </a:r>
            <a:r>
              <a:rPr lang="en-US" sz="1800">
                <a:effectLst/>
                <a:latin typeface="Calibri" panose="020F0502020204030204" pitchFamily="34" charset="0"/>
              </a:rPr>
              <a:t>, no </a:t>
            </a:r>
            <a:r>
              <a:rPr lang="en-US" sz="1800" err="1">
                <a:effectLst/>
                <a:latin typeface="Calibri" panose="020F0502020204030204" pitchFamily="34" charset="0"/>
              </a:rPr>
              <a:t>obtuvo</a:t>
            </a:r>
            <a:r>
              <a:rPr lang="en-US" sz="1800">
                <a:effectLst/>
                <a:latin typeface="Calibri" panose="020F0502020204030204" pitchFamily="34" charset="0"/>
              </a:rPr>
              <a:t> </a:t>
            </a:r>
            <a:r>
              <a:rPr lang="en-US" sz="1800" err="1">
                <a:effectLst/>
                <a:latin typeface="Calibri" panose="020F0502020204030204" pitchFamily="34" charset="0"/>
              </a:rPr>
              <a:t>los</a:t>
            </a:r>
            <a:r>
              <a:rPr lang="en-US" sz="1800">
                <a:effectLst/>
                <a:latin typeface="Calibri" panose="020F0502020204030204" pitchFamily="34" charset="0"/>
              </a:rPr>
              <a:t> </a:t>
            </a:r>
            <a:r>
              <a:rPr lang="en-US" sz="1800" err="1">
                <a:effectLst/>
                <a:latin typeface="Calibri" panose="020F0502020204030204" pitchFamily="34" charset="0"/>
              </a:rPr>
              <a:t>mejores</a:t>
            </a:r>
            <a:r>
              <a:rPr lang="en-US" sz="1800">
                <a:effectLst/>
                <a:latin typeface="Calibri" panose="020F0502020204030204" pitchFamily="34" charset="0"/>
              </a:rPr>
              <a:t> </a:t>
            </a:r>
            <a:r>
              <a:rPr lang="en-US" sz="1800" err="1">
                <a:effectLst/>
                <a:latin typeface="Calibri" panose="020F0502020204030204" pitchFamily="34" charset="0"/>
              </a:rPr>
              <a:t>resultados</a:t>
            </a:r>
            <a:r>
              <a:rPr lang="en-US" sz="1800">
                <a:effectLst/>
                <a:latin typeface="Calibri" panose="020F0502020204030204" pitchFamily="34" charset="0"/>
              </a:rPr>
              <a:t>.</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Esta </a:t>
            </a:r>
            <a:r>
              <a:rPr lang="en-US" sz="1800" err="1">
                <a:effectLst/>
                <a:latin typeface="Calibri" panose="020F0502020204030204" pitchFamily="34" charset="0"/>
              </a:rPr>
              <a:t>metodología</a:t>
            </a:r>
            <a:r>
              <a:rPr lang="en-US" sz="1800">
                <a:effectLst/>
                <a:latin typeface="Calibri" panose="020F0502020204030204" pitchFamily="34" charset="0"/>
              </a:rPr>
              <a:t> </a:t>
            </a:r>
            <a:r>
              <a:rPr lang="en-US" sz="1800" err="1">
                <a:effectLst/>
                <a:latin typeface="Calibri" panose="020F0502020204030204" pitchFamily="34" charset="0"/>
              </a:rPr>
              <a:t>nos</a:t>
            </a:r>
            <a:r>
              <a:rPr lang="en-US" sz="1800">
                <a:effectLst/>
                <a:latin typeface="Calibri" panose="020F0502020204030204" pitchFamily="34" charset="0"/>
              </a:rPr>
              <a:t> </a:t>
            </a:r>
            <a:r>
              <a:rPr lang="en-US" sz="1800" err="1">
                <a:effectLst/>
                <a:latin typeface="Calibri" panose="020F0502020204030204" pitchFamily="34" charset="0"/>
              </a:rPr>
              <a:t>permitió</a:t>
            </a:r>
            <a:r>
              <a:rPr lang="en-US" sz="1800">
                <a:effectLst/>
                <a:latin typeface="Calibri" panose="020F0502020204030204" pitchFamily="34" charset="0"/>
              </a:rPr>
              <a:t> </a:t>
            </a:r>
            <a:r>
              <a:rPr lang="en-US" sz="1800" err="1">
                <a:effectLst/>
                <a:latin typeface="Calibri" panose="020F0502020204030204" pitchFamily="34" charset="0"/>
              </a:rPr>
              <a:t>evaluar</a:t>
            </a:r>
            <a:r>
              <a:rPr lang="en-US" sz="1800">
                <a:effectLst/>
                <a:latin typeface="Calibri" panose="020F0502020204030204" pitchFamily="34" charset="0"/>
              </a:rPr>
              <a:t> la </a:t>
            </a:r>
            <a:r>
              <a:rPr lang="en-US" sz="1800" err="1">
                <a:effectLst/>
                <a:latin typeface="Calibri" panose="020F0502020204030204" pitchFamily="34" charset="0"/>
              </a:rPr>
              <a:t>efectividad</a:t>
            </a:r>
            <a:r>
              <a:rPr lang="en-US" sz="1800">
                <a:effectLst/>
                <a:latin typeface="Calibri" panose="020F0502020204030204" pitchFamily="34" charset="0"/>
              </a:rPr>
              <a:t> de </a:t>
            </a:r>
            <a:r>
              <a:rPr lang="en-US" sz="1800" err="1">
                <a:effectLst/>
                <a:latin typeface="Calibri" panose="020F0502020204030204" pitchFamily="34" charset="0"/>
              </a:rPr>
              <a:t>los</a:t>
            </a:r>
            <a:r>
              <a:rPr lang="en-US" sz="1800">
                <a:effectLst/>
                <a:latin typeface="Calibri" panose="020F0502020204030204" pitchFamily="34" charset="0"/>
              </a:rPr>
              <a:t> </a:t>
            </a:r>
            <a:r>
              <a:rPr lang="en-US" sz="1800" err="1">
                <a:effectLst/>
                <a:latin typeface="Calibri" panose="020F0502020204030204" pitchFamily="34" charset="0"/>
              </a:rPr>
              <a:t>modelos</a:t>
            </a:r>
            <a:r>
              <a:rPr lang="en-US" sz="1800">
                <a:effectLst/>
                <a:latin typeface="Calibri" panose="020F0502020204030204" pitchFamily="34" charset="0"/>
              </a:rPr>
              <a:t> </a:t>
            </a:r>
            <a:r>
              <a:rPr lang="en-US" sz="1800" err="1">
                <a:effectLst/>
                <a:latin typeface="Calibri" panose="020F0502020204030204" pitchFamily="34" charset="0"/>
              </a:rPr>
              <a:t>tradicionales</a:t>
            </a:r>
            <a:r>
              <a:rPr lang="en-US" sz="1800">
                <a:effectLst/>
                <a:latin typeface="Calibri" panose="020F0502020204030204" pitchFamily="34" charset="0"/>
              </a:rPr>
              <a:t> de Machine Learning </a:t>
            </a:r>
            <a:r>
              <a:rPr lang="en-US" sz="1800" err="1">
                <a:effectLst/>
                <a:latin typeface="Calibri" panose="020F0502020204030204" pitchFamily="34" charset="0"/>
              </a:rPr>
              <a:t>en</a:t>
            </a:r>
            <a:r>
              <a:rPr lang="en-US" sz="1800">
                <a:effectLst/>
                <a:latin typeface="Calibri" panose="020F0502020204030204" pitchFamily="34" charset="0"/>
              </a:rPr>
              <a:t> la </a:t>
            </a:r>
            <a:r>
              <a:rPr lang="en-US" sz="1800" err="1">
                <a:effectLst/>
                <a:latin typeface="Calibri" panose="020F0502020204030204" pitchFamily="34" charset="0"/>
              </a:rPr>
              <a:t>clasificación</a:t>
            </a:r>
            <a:r>
              <a:rPr lang="en-US" sz="1800">
                <a:effectLst/>
                <a:latin typeface="Calibri" panose="020F0502020204030204" pitchFamily="34" charset="0"/>
              </a:rPr>
              <a:t> de </a:t>
            </a:r>
            <a:r>
              <a:rPr lang="en-US" sz="1800" err="1">
                <a:effectLst/>
                <a:latin typeface="Calibri" panose="020F0502020204030204" pitchFamily="34" charset="0"/>
              </a:rPr>
              <a:t>espacios</a:t>
            </a:r>
            <a:r>
              <a:rPr lang="en-US" sz="1800">
                <a:effectLst/>
                <a:latin typeface="Calibri" panose="020F0502020204030204" pitchFamily="34" charset="0"/>
              </a:rPr>
              <a:t> </a:t>
            </a:r>
            <a:r>
              <a:rPr lang="en-US" sz="1800" err="1">
                <a:effectLst/>
                <a:latin typeface="Calibri" panose="020F0502020204030204" pitchFamily="34" charset="0"/>
              </a:rPr>
              <a:t>recreativos</a:t>
            </a:r>
            <a:r>
              <a:rPr lang="en-US" sz="1800">
                <a:effectLst/>
                <a:latin typeface="Calibri" panose="020F0502020204030204" pitchFamily="34" charset="0"/>
              </a:rPr>
              <a:t>, y </a:t>
            </a:r>
            <a:r>
              <a:rPr lang="en-US" sz="1800" err="1">
                <a:effectLst/>
                <a:latin typeface="Calibri" panose="020F0502020204030204" pitchFamily="34" charset="0"/>
              </a:rPr>
              <a:t>determinar</a:t>
            </a:r>
            <a:r>
              <a:rPr lang="en-US" sz="1800">
                <a:effectLst/>
                <a:latin typeface="Calibri" panose="020F0502020204030204" pitchFamily="34" charset="0"/>
              </a:rPr>
              <a:t> </a:t>
            </a:r>
            <a:r>
              <a:rPr lang="en-US" sz="1800" err="1">
                <a:effectLst/>
                <a:latin typeface="Calibri" panose="020F0502020204030204" pitchFamily="34" charset="0"/>
              </a:rPr>
              <a:t>cómo</a:t>
            </a:r>
            <a:r>
              <a:rPr lang="en-US" sz="1800">
                <a:effectLst/>
                <a:latin typeface="Calibri" panose="020F0502020204030204" pitchFamily="34" charset="0"/>
              </a:rPr>
              <a:t> se </a:t>
            </a:r>
            <a:r>
              <a:rPr lang="en-US" sz="1800" err="1">
                <a:effectLst/>
                <a:latin typeface="Calibri" panose="020F0502020204030204" pitchFamily="34" charset="0"/>
              </a:rPr>
              <a:t>comportan</a:t>
            </a:r>
            <a:r>
              <a:rPr lang="en-US" sz="1800">
                <a:effectLst/>
                <a:latin typeface="Calibri" panose="020F0502020204030204" pitchFamily="34" charset="0"/>
              </a:rPr>
              <a:t> bajo </a:t>
            </a:r>
            <a:r>
              <a:rPr lang="en-US" sz="1800" err="1">
                <a:effectLst/>
                <a:latin typeface="Calibri" panose="020F0502020204030204" pitchFamily="34" charset="0"/>
              </a:rPr>
              <a:t>diferentes</a:t>
            </a:r>
            <a:r>
              <a:rPr lang="en-US" sz="1800">
                <a:effectLst/>
                <a:latin typeface="Calibri" panose="020F0502020204030204" pitchFamily="34" charset="0"/>
              </a:rPr>
              <a:t> </a:t>
            </a:r>
            <a:r>
              <a:rPr lang="en-US" sz="1800" err="1">
                <a:effectLst/>
                <a:latin typeface="Calibri" panose="020F0502020204030204" pitchFamily="34" charset="0"/>
              </a:rPr>
              <a:t>condiciones</a:t>
            </a:r>
            <a:r>
              <a:rPr lang="en-US" sz="1800">
                <a:effectLst/>
                <a:latin typeface="Calibri" panose="020F0502020204030204" pitchFamily="34" charset="0"/>
              </a:rPr>
              <a:t> de </a:t>
            </a:r>
            <a:r>
              <a:rPr lang="en-US" sz="1800" err="1">
                <a:effectLst/>
                <a:latin typeface="Calibri" panose="020F0502020204030204" pitchFamily="34" charset="0"/>
              </a:rPr>
              <a:t>calidad</a:t>
            </a:r>
            <a:r>
              <a:rPr lang="en-US" sz="1800">
                <a:effectLst/>
                <a:latin typeface="Calibri" panose="020F0502020204030204" pitchFamily="34" charset="0"/>
              </a:rPr>
              <a:t> y </a:t>
            </a:r>
            <a:r>
              <a:rPr lang="en-US" sz="1800" err="1">
                <a:effectLst/>
                <a:latin typeface="Calibri" panose="020F0502020204030204" pitchFamily="34" charset="0"/>
              </a:rPr>
              <a:t>cantidad</a:t>
            </a:r>
            <a:r>
              <a:rPr lang="en-US" sz="1800">
                <a:effectLst/>
                <a:latin typeface="Calibri" panose="020F0502020204030204" pitchFamily="34" charset="0"/>
              </a:rPr>
              <a:t> de </a:t>
            </a:r>
            <a:r>
              <a:rPr lang="en-US" sz="1800" err="1">
                <a:effectLst/>
                <a:latin typeface="Calibri" panose="020F0502020204030204" pitchFamily="34" charset="0"/>
              </a:rPr>
              <a:t>imágenes</a:t>
            </a:r>
            <a:r>
              <a:rPr lang="en-US" sz="1800">
                <a:effectLst/>
                <a:latin typeface="Calibri" panose="020F0502020204030204" pitchFamily="34" charset="0"/>
              </a:rPr>
              <a:t>.</a:t>
            </a:r>
          </a:p>
          <a:p>
            <a:pPr marL="0" lvl="0" indent="0" algn="l" rtl="0">
              <a:spcBef>
                <a:spcPts val="0"/>
              </a:spcBef>
              <a:spcAft>
                <a:spcPts val="0"/>
              </a:spcAft>
              <a:buNone/>
            </a:pPr>
            <a:endParaRPr/>
          </a:p>
        </p:txBody>
      </p:sp>
      <p:sp>
        <p:nvSpPr>
          <p:cNvPr id="355" name="Google Shape;355;g2d7b4f2c5d1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23 </a:t>
            </a:r>
            <a:r>
              <a:rPr lang="es-MX" dirty="0" err="1"/>
              <a:t>secs</a:t>
            </a:r>
            <a:endParaRPr dirty="0"/>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21870425-6027-5EDF-60F0-F54DAC4A8D30}"/>
            </a:ext>
          </a:extLst>
        </p:cNvPr>
        <p:cNvGrpSpPr/>
        <p:nvPr/>
      </p:nvGrpSpPr>
      <p:grpSpPr>
        <a:xfrm>
          <a:off x="0" y="0"/>
          <a:ext cx="0" cy="0"/>
          <a:chOff x="0" y="0"/>
          <a:chExt cx="0" cy="0"/>
        </a:xfrm>
      </p:grpSpPr>
      <p:sp>
        <p:nvSpPr>
          <p:cNvPr id="354" name="Google Shape;354;g2d7b4f2c5d1_6_30:notes">
            <a:extLst>
              <a:ext uri="{FF2B5EF4-FFF2-40B4-BE49-F238E27FC236}">
                <a16:creationId xmlns:a16="http://schemas.microsoft.com/office/drawing/2014/main" id="{21CB0420-78BD-EB77-95C0-EBA635B116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1:44</a:t>
            </a:r>
            <a:endParaRPr dirty="0"/>
          </a:p>
        </p:txBody>
      </p:sp>
      <p:sp>
        <p:nvSpPr>
          <p:cNvPr id="355" name="Google Shape;355;g2d7b4f2c5d1_6_30:notes">
            <a:extLst>
              <a:ext uri="{FF2B5EF4-FFF2-40B4-BE49-F238E27FC236}">
                <a16:creationId xmlns:a16="http://schemas.microsoft.com/office/drawing/2014/main" id="{9DB46D3E-BC5C-E7B7-05DC-40FAC7DFD0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411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4E3D2A35-B37C-EC9D-A35C-15FE6A6F88A4}"/>
            </a:ext>
          </a:extLst>
        </p:cNvPr>
        <p:cNvGrpSpPr/>
        <p:nvPr/>
      </p:nvGrpSpPr>
      <p:grpSpPr>
        <a:xfrm>
          <a:off x="0" y="0"/>
          <a:ext cx="0" cy="0"/>
          <a:chOff x="0" y="0"/>
          <a:chExt cx="0" cy="0"/>
        </a:xfrm>
      </p:grpSpPr>
      <p:sp>
        <p:nvSpPr>
          <p:cNvPr id="354" name="Google Shape;354;g2d7b4f2c5d1_6_30:notes">
            <a:extLst>
              <a:ext uri="{FF2B5EF4-FFF2-40B4-BE49-F238E27FC236}">
                <a16:creationId xmlns:a16="http://schemas.microsoft.com/office/drawing/2014/main" id="{69978C20-EA6C-6D86-91AD-16E102332C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1:41</a:t>
            </a:r>
            <a:endParaRPr dirty="0"/>
          </a:p>
        </p:txBody>
      </p:sp>
      <p:sp>
        <p:nvSpPr>
          <p:cNvPr id="355" name="Google Shape;355;g2d7b4f2c5d1_6_30:notes">
            <a:extLst>
              <a:ext uri="{FF2B5EF4-FFF2-40B4-BE49-F238E27FC236}">
                <a16:creationId xmlns:a16="http://schemas.microsoft.com/office/drawing/2014/main" id="{57FF680F-314B-0F29-3CE0-81F3B9B506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125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F1BC1CDB-8E4C-5170-5D73-77E67605E10E}"/>
            </a:ext>
          </a:extLst>
        </p:cNvPr>
        <p:cNvGrpSpPr/>
        <p:nvPr/>
      </p:nvGrpSpPr>
      <p:grpSpPr>
        <a:xfrm>
          <a:off x="0" y="0"/>
          <a:ext cx="0" cy="0"/>
          <a:chOff x="0" y="0"/>
          <a:chExt cx="0" cy="0"/>
        </a:xfrm>
      </p:grpSpPr>
      <p:sp>
        <p:nvSpPr>
          <p:cNvPr id="354" name="Google Shape;354;g2d7b4f2c5d1_6_30:notes">
            <a:extLst>
              <a:ext uri="{FF2B5EF4-FFF2-40B4-BE49-F238E27FC236}">
                <a16:creationId xmlns:a16="http://schemas.microsoft.com/office/drawing/2014/main" id="{44F17E10-A7E3-5DFC-C54D-55566FF1C9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d7b4f2c5d1_6_30:notes">
            <a:extLst>
              <a:ext uri="{FF2B5EF4-FFF2-40B4-BE49-F238E27FC236}">
                <a16:creationId xmlns:a16="http://schemas.microsoft.com/office/drawing/2014/main" id="{19AFC85B-802B-041D-1BAA-3BE340B16B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853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0B329D1F-8B37-852D-B770-B310C8A28727}"/>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AC24D30B-CBBB-AEFC-0F21-0AF7600ACB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7C9751FD-AE5D-EB17-D3D2-1C16C72CDB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968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d7b4f2c5d1_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g2d7b4f2c5d1_6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259cef9ab8_7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err="1">
                <a:effectLst/>
                <a:latin typeface="Calibri" panose="020F0502020204030204" pitchFamily="34" charset="0"/>
              </a:rPr>
              <a:t>Desarrollamos</a:t>
            </a:r>
            <a:r>
              <a:rPr lang="en-US" sz="1800">
                <a:effectLst/>
                <a:latin typeface="Calibri" panose="020F0502020204030204" pitchFamily="34" charset="0"/>
              </a:rPr>
              <a:t> </a:t>
            </a:r>
            <a:r>
              <a:rPr lang="en-US" sz="1800" err="1">
                <a:effectLst/>
                <a:latin typeface="Calibri" panose="020F0502020204030204" pitchFamily="34" charset="0"/>
              </a:rPr>
              <a:t>unas</a:t>
            </a:r>
            <a:r>
              <a:rPr lang="en-US" sz="1800">
                <a:effectLst/>
                <a:latin typeface="Calibri" panose="020F0502020204030204" pitchFamily="34" charset="0"/>
              </a:rPr>
              <a:t> </a:t>
            </a:r>
            <a:r>
              <a:rPr lang="en-US" sz="1800" err="1">
                <a:effectLst/>
                <a:latin typeface="Calibri" panose="020F0502020204030204" pitchFamily="34" charset="0"/>
              </a:rPr>
              <a:t>pruebas</a:t>
            </a:r>
            <a:r>
              <a:rPr lang="en-US" sz="1800">
                <a:effectLst/>
                <a:latin typeface="Calibri" panose="020F0502020204030204" pitchFamily="34" charset="0"/>
              </a:rPr>
              <a:t> de </a:t>
            </a:r>
            <a:r>
              <a:rPr lang="en-US" sz="1800" err="1">
                <a:effectLst/>
                <a:latin typeface="Calibri" panose="020F0502020204030204" pitchFamily="34" charset="0"/>
              </a:rPr>
              <a:t>predicción</a:t>
            </a:r>
            <a:r>
              <a:rPr lang="en-US" sz="1800">
                <a:effectLst/>
                <a:latin typeface="Calibri" panose="020F0502020204030204" pitchFamily="34" charset="0"/>
              </a:rPr>
              <a:t> para </a:t>
            </a:r>
            <a:r>
              <a:rPr lang="en-US" sz="1800" err="1">
                <a:effectLst/>
                <a:latin typeface="Calibri" panose="020F0502020204030204" pitchFamily="34" charset="0"/>
              </a:rPr>
              <a:t>evaluar</a:t>
            </a:r>
            <a:r>
              <a:rPr lang="en-US" sz="1800">
                <a:effectLst/>
                <a:latin typeface="Calibri" panose="020F0502020204030204" pitchFamily="34" charset="0"/>
              </a:rPr>
              <a:t> </a:t>
            </a:r>
            <a:r>
              <a:rPr lang="en-US" sz="1800" err="1">
                <a:effectLst/>
                <a:latin typeface="Calibri" panose="020F0502020204030204" pitchFamily="34" charset="0"/>
              </a:rPr>
              <a:t>el</a:t>
            </a:r>
            <a:r>
              <a:rPr lang="en-US" sz="1800">
                <a:effectLst/>
                <a:latin typeface="Calibri" panose="020F0502020204030204" pitchFamily="34" charset="0"/>
              </a:rPr>
              <a:t> </a:t>
            </a:r>
            <a:r>
              <a:rPr lang="en-US" sz="1800" err="1">
                <a:effectLst/>
                <a:latin typeface="Calibri" panose="020F0502020204030204" pitchFamily="34" charset="0"/>
              </a:rPr>
              <a:t>rendimiento</a:t>
            </a:r>
            <a:r>
              <a:rPr lang="en-US" sz="1800">
                <a:effectLst/>
                <a:latin typeface="Calibri" panose="020F0502020204030204" pitchFamily="34" charset="0"/>
              </a:rPr>
              <a:t> de </a:t>
            </a:r>
            <a:r>
              <a:rPr lang="en-US" sz="1800" err="1">
                <a:effectLst/>
                <a:latin typeface="Calibri" panose="020F0502020204030204" pitchFamily="34" charset="0"/>
              </a:rPr>
              <a:t>los</a:t>
            </a:r>
            <a:r>
              <a:rPr lang="en-US" sz="1800">
                <a:effectLst/>
                <a:latin typeface="Calibri" panose="020F0502020204030204" pitchFamily="34" charset="0"/>
              </a:rPr>
              <a:t> </a:t>
            </a:r>
            <a:r>
              <a:rPr lang="en-US" sz="1800" err="1">
                <a:effectLst/>
                <a:latin typeface="Calibri" panose="020F0502020204030204" pitchFamily="34" charset="0"/>
              </a:rPr>
              <a:t>modelos</a:t>
            </a:r>
            <a:r>
              <a:rPr lang="en-US" sz="1800">
                <a:effectLst/>
                <a:latin typeface="Calibri" panose="020F0502020204030204" pitchFamily="34" charset="0"/>
              </a:rPr>
              <a:t> de machine learning.</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En la </a:t>
            </a:r>
            <a:r>
              <a:rPr lang="en-US" sz="1800" err="1">
                <a:effectLst/>
                <a:latin typeface="Calibri" panose="020F0502020204030204" pitchFamily="34" charset="0"/>
              </a:rPr>
              <a:t>primera</a:t>
            </a:r>
            <a:r>
              <a:rPr lang="en-US" sz="1800">
                <a:effectLst/>
                <a:latin typeface="Calibri" panose="020F0502020204030204" pitchFamily="34" charset="0"/>
              </a:rPr>
              <a:t>, </a:t>
            </a:r>
            <a:r>
              <a:rPr lang="en-US" sz="1800" err="1">
                <a:effectLst/>
                <a:latin typeface="Calibri" panose="020F0502020204030204" pitchFamily="34" charset="0"/>
              </a:rPr>
              <a:t>clasificación</a:t>
            </a:r>
            <a:r>
              <a:rPr lang="en-US" sz="1800">
                <a:effectLst/>
                <a:latin typeface="Calibri" panose="020F0502020204030204" pitchFamily="34" charset="0"/>
              </a:rPr>
              <a:t> de </a:t>
            </a:r>
            <a:r>
              <a:rPr lang="en-US" sz="1800" err="1">
                <a:effectLst/>
                <a:latin typeface="Calibri" panose="020F0502020204030204" pitchFamily="34" charset="0"/>
              </a:rPr>
              <a:t>una</a:t>
            </a:r>
            <a:r>
              <a:rPr lang="en-US" sz="1800">
                <a:effectLst/>
                <a:latin typeface="Calibri" panose="020F0502020204030204" pitchFamily="34" charset="0"/>
              </a:rPr>
              <a:t> imagen </a:t>
            </a:r>
            <a:r>
              <a:rPr lang="en-US" sz="1800" err="1">
                <a:effectLst/>
                <a:latin typeface="Calibri" panose="020F0502020204030204" pitchFamily="34" charset="0"/>
              </a:rPr>
              <a:t>obtenida</a:t>
            </a:r>
            <a:r>
              <a:rPr lang="en-US" sz="1800">
                <a:effectLst/>
                <a:latin typeface="Calibri" panose="020F0502020204030204" pitchFamily="34" charset="0"/>
              </a:rPr>
              <a:t> del </a:t>
            </a:r>
            <a:r>
              <a:rPr lang="en-US" sz="1800" err="1">
                <a:effectLst/>
                <a:latin typeface="Calibri" panose="020F0502020204030204" pitchFamily="34" charset="0"/>
              </a:rPr>
              <a:t>mismo</a:t>
            </a:r>
            <a:r>
              <a:rPr lang="en-US" sz="1800">
                <a:effectLst/>
                <a:latin typeface="Calibri" panose="020F0502020204030204" pitchFamily="34" charset="0"/>
              </a:rPr>
              <a:t> dataset de </a:t>
            </a:r>
            <a:r>
              <a:rPr lang="en-US" sz="1800" err="1">
                <a:effectLst/>
                <a:latin typeface="Calibri" panose="020F0502020204030204" pitchFamily="34" charset="0"/>
              </a:rPr>
              <a:t>entrenamiento</a:t>
            </a:r>
            <a:r>
              <a:rPr lang="en-US" sz="1800">
                <a:effectLst/>
                <a:latin typeface="Calibri" panose="020F0502020204030204" pitchFamily="34" charset="0"/>
              </a:rPr>
              <a:t>, Random Forest y SVM </a:t>
            </a:r>
            <a:r>
              <a:rPr lang="en-US" sz="1800" err="1">
                <a:effectLst/>
                <a:latin typeface="Calibri" panose="020F0502020204030204" pitchFamily="34" charset="0"/>
              </a:rPr>
              <a:t>mostraron</a:t>
            </a:r>
            <a:r>
              <a:rPr lang="en-US" sz="1800">
                <a:effectLst/>
                <a:latin typeface="Calibri" panose="020F0502020204030204" pitchFamily="34" charset="0"/>
              </a:rPr>
              <a:t> buenos </a:t>
            </a:r>
            <a:r>
              <a:rPr lang="en-US" sz="1800" err="1">
                <a:effectLst/>
                <a:latin typeface="Calibri" panose="020F0502020204030204" pitchFamily="34" charset="0"/>
              </a:rPr>
              <a:t>resultados</a:t>
            </a:r>
            <a:r>
              <a:rPr lang="en-US" sz="1800">
                <a:effectLst/>
                <a:latin typeface="Calibri" panose="020F0502020204030204" pitchFamily="34" charset="0"/>
              </a:rPr>
              <a:t>, </a:t>
            </a:r>
            <a:r>
              <a:rPr lang="en-US" sz="1800" err="1">
                <a:effectLst/>
                <a:latin typeface="Calibri" panose="020F0502020204030204" pitchFamily="34" charset="0"/>
              </a:rPr>
              <a:t>mientras</a:t>
            </a:r>
            <a:r>
              <a:rPr lang="en-US" sz="1800">
                <a:effectLst/>
                <a:latin typeface="Calibri" panose="020F0502020204030204" pitchFamily="34" charset="0"/>
              </a:rPr>
              <a:t> que KNN </a:t>
            </a:r>
            <a:r>
              <a:rPr lang="en-US" sz="1800" err="1">
                <a:effectLst/>
                <a:latin typeface="Calibri" panose="020F0502020204030204" pitchFamily="34" charset="0"/>
              </a:rPr>
              <a:t>tuvo</a:t>
            </a:r>
            <a:r>
              <a:rPr lang="en-US" sz="1800">
                <a:effectLst/>
                <a:latin typeface="Calibri" panose="020F0502020204030204" pitchFamily="34" charset="0"/>
              </a:rPr>
              <a:t> </a:t>
            </a:r>
            <a:r>
              <a:rPr lang="en-US" sz="1800" err="1">
                <a:effectLst/>
                <a:latin typeface="Calibri" panose="020F0502020204030204" pitchFamily="34" charset="0"/>
              </a:rPr>
              <a:t>dificultades</a:t>
            </a:r>
            <a:r>
              <a:rPr lang="en-US" sz="1800">
                <a:effectLst/>
                <a:latin typeface="Calibri" panose="020F0502020204030204" pitchFamily="34" charset="0"/>
              </a:rPr>
              <a:t> para </a:t>
            </a:r>
            <a:r>
              <a:rPr lang="en-US" sz="1800" err="1">
                <a:effectLst/>
                <a:latin typeface="Calibri" panose="020F0502020204030204" pitchFamily="34" charset="0"/>
              </a:rPr>
              <a:t>clasificar</a:t>
            </a:r>
            <a:r>
              <a:rPr lang="en-US" sz="1800">
                <a:effectLst/>
                <a:latin typeface="Calibri" panose="020F0502020204030204" pitchFamily="34" charset="0"/>
              </a:rPr>
              <a:t>.</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En la </a:t>
            </a:r>
            <a:r>
              <a:rPr lang="en-US" sz="1800" err="1">
                <a:effectLst/>
                <a:latin typeface="Calibri" panose="020F0502020204030204" pitchFamily="34" charset="0"/>
              </a:rPr>
              <a:t>segunda</a:t>
            </a:r>
            <a:r>
              <a:rPr lang="en-US" sz="1800">
                <a:effectLst/>
                <a:latin typeface="Calibri" panose="020F0502020204030204" pitchFamily="34" charset="0"/>
              </a:rPr>
              <a:t>, </a:t>
            </a:r>
            <a:r>
              <a:rPr lang="en-US" sz="1800" err="1">
                <a:effectLst/>
                <a:latin typeface="Calibri" panose="020F0502020204030204" pitchFamily="34" charset="0"/>
              </a:rPr>
              <a:t>Usando</a:t>
            </a:r>
            <a:r>
              <a:rPr lang="en-US" sz="1800">
                <a:effectLst/>
                <a:latin typeface="Calibri" panose="020F0502020204030204" pitchFamily="34" charset="0"/>
              </a:rPr>
              <a:t> </a:t>
            </a:r>
            <a:r>
              <a:rPr lang="en-US" sz="1800" err="1">
                <a:effectLst/>
                <a:latin typeface="Calibri" panose="020F0502020204030204" pitchFamily="34" charset="0"/>
              </a:rPr>
              <a:t>imágenes</a:t>
            </a:r>
            <a:r>
              <a:rPr lang="en-US" sz="1800">
                <a:effectLst/>
                <a:latin typeface="Calibri" panose="020F0502020204030204" pitchFamily="34" charset="0"/>
              </a:rPr>
              <a:t> </a:t>
            </a:r>
            <a:r>
              <a:rPr lang="en-US" sz="1800" err="1">
                <a:effectLst/>
                <a:latin typeface="Calibri" panose="020F0502020204030204" pitchFamily="34" charset="0"/>
              </a:rPr>
              <a:t>externas</a:t>
            </a:r>
            <a:r>
              <a:rPr lang="en-US" sz="1800">
                <a:effectLst/>
                <a:latin typeface="Calibri" panose="020F0502020204030204" pitchFamily="34" charset="0"/>
              </a:rPr>
              <a:t> de Google Maps, Random Forest </a:t>
            </a:r>
            <a:r>
              <a:rPr lang="en-US" sz="1800" err="1">
                <a:effectLst/>
                <a:latin typeface="Calibri" panose="020F0502020204030204" pitchFamily="34" charset="0"/>
              </a:rPr>
              <a:t>tuvo</a:t>
            </a:r>
            <a:r>
              <a:rPr lang="en-US" sz="1800">
                <a:effectLst/>
                <a:latin typeface="Calibri" panose="020F0502020204030204" pitchFamily="34" charset="0"/>
              </a:rPr>
              <a:t> </a:t>
            </a:r>
            <a:r>
              <a:rPr lang="en-US" sz="1800" err="1">
                <a:effectLst/>
                <a:latin typeface="Calibri" panose="020F0502020204030204" pitchFamily="34" charset="0"/>
              </a:rPr>
              <a:t>problemas</a:t>
            </a:r>
            <a:r>
              <a:rPr lang="en-US" sz="1800">
                <a:effectLst/>
                <a:latin typeface="Calibri" panose="020F0502020204030204" pitchFamily="34" charset="0"/>
              </a:rPr>
              <a:t>, SVM </a:t>
            </a:r>
            <a:r>
              <a:rPr lang="en-US" sz="1800" err="1">
                <a:effectLst/>
                <a:latin typeface="Calibri" panose="020F0502020204030204" pitchFamily="34" charset="0"/>
              </a:rPr>
              <a:t>mostró</a:t>
            </a:r>
            <a:r>
              <a:rPr lang="en-US" sz="1800">
                <a:effectLst/>
                <a:latin typeface="Calibri" panose="020F0502020204030204" pitchFamily="34" charset="0"/>
              </a:rPr>
              <a:t> un </a:t>
            </a:r>
            <a:r>
              <a:rPr lang="en-US" sz="1800" err="1">
                <a:effectLst/>
                <a:latin typeface="Calibri" panose="020F0502020204030204" pitchFamily="34" charset="0"/>
              </a:rPr>
              <a:t>desempeño</a:t>
            </a:r>
            <a:r>
              <a:rPr lang="en-US" sz="1800">
                <a:effectLst/>
                <a:latin typeface="Calibri" panose="020F0502020204030204" pitchFamily="34" charset="0"/>
              </a:rPr>
              <a:t> </a:t>
            </a:r>
            <a:r>
              <a:rPr lang="en-US" sz="1800" err="1">
                <a:effectLst/>
                <a:latin typeface="Calibri" panose="020F0502020204030204" pitchFamily="34" charset="0"/>
              </a:rPr>
              <a:t>mixto</a:t>
            </a:r>
            <a:r>
              <a:rPr lang="en-US" sz="1800">
                <a:effectLst/>
                <a:latin typeface="Calibri" panose="020F0502020204030204" pitchFamily="34" charset="0"/>
              </a:rPr>
              <a:t> y KNN bajo </a:t>
            </a:r>
            <a:r>
              <a:rPr lang="en-US" sz="1800" err="1">
                <a:effectLst/>
                <a:latin typeface="Calibri" panose="020F0502020204030204" pitchFamily="34" charset="0"/>
              </a:rPr>
              <a:t>su</a:t>
            </a:r>
            <a:r>
              <a:rPr lang="en-US" sz="1800">
                <a:effectLst/>
                <a:latin typeface="Calibri" panose="020F0502020204030204" pitchFamily="34" charset="0"/>
              </a:rPr>
              <a:t> </a:t>
            </a:r>
            <a:r>
              <a:rPr lang="en-US" sz="1800" err="1">
                <a:effectLst/>
                <a:latin typeface="Calibri" panose="020F0502020204030204" pitchFamily="34" charset="0"/>
              </a:rPr>
              <a:t>rendimiento</a:t>
            </a:r>
            <a:r>
              <a:rPr lang="en-US" sz="1800">
                <a:effectLst/>
                <a:latin typeface="Calibri" panose="020F0502020204030204" pitchFamily="34" charset="0"/>
              </a:rPr>
              <a:t>.</a:t>
            </a:r>
          </a:p>
          <a:p>
            <a:pPr marL="0" marR="0"/>
            <a:r>
              <a:rPr lang="en-US" sz="1800">
                <a:effectLst/>
                <a:latin typeface="Calibri" panose="020F0502020204030204" pitchFamily="34" charset="0"/>
              </a:rPr>
              <a:t> </a:t>
            </a:r>
          </a:p>
          <a:p>
            <a:pPr marL="0" marR="0"/>
            <a:r>
              <a:rPr lang="en-US" sz="1800">
                <a:effectLst/>
                <a:latin typeface="Calibri" panose="020F0502020204030204" pitchFamily="34" charset="0"/>
              </a:rPr>
              <a:t>Por ultimo, En la </a:t>
            </a:r>
            <a:r>
              <a:rPr lang="en-US" sz="1800" err="1">
                <a:effectLst/>
                <a:latin typeface="Calibri" panose="020F0502020204030204" pitchFamily="34" charset="0"/>
              </a:rPr>
              <a:t>clasificación</a:t>
            </a:r>
            <a:r>
              <a:rPr lang="en-US" sz="1800">
                <a:effectLst/>
                <a:latin typeface="Calibri" panose="020F0502020204030204" pitchFamily="34" charset="0"/>
              </a:rPr>
              <a:t> de </a:t>
            </a:r>
            <a:r>
              <a:rPr lang="en-US" sz="1800" err="1">
                <a:effectLst/>
                <a:latin typeface="Calibri" panose="020F0502020204030204" pitchFamily="34" charset="0"/>
              </a:rPr>
              <a:t>imágenes</a:t>
            </a:r>
            <a:r>
              <a:rPr lang="en-US" sz="1800">
                <a:effectLst/>
                <a:latin typeface="Calibri" panose="020F0502020204030204" pitchFamily="34" charset="0"/>
              </a:rPr>
              <a:t> con </a:t>
            </a:r>
            <a:r>
              <a:rPr lang="en-US" sz="1800" err="1">
                <a:effectLst/>
                <a:latin typeface="Calibri" panose="020F0502020204030204" pitchFamily="34" charset="0"/>
              </a:rPr>
              <a:t>características</a:t>
            </a:r>
            <a:r>
              <a:rPr lang="en-US" sz="1800">
                <a:effectLst/>
                <a:latin typeface="Calibri" panose="020F0502020204030204" pitchFamily="34" charset="0"/>
              </a:rPr>
              <a:t> </a:t>
            </a:r>
            <a:r>
              <a:rPr lang="en-US" sz="1800" err="1">
                <a:effectLst/>
                <a:latin typeface="Calibri" panose="020F0502020204030204" pitchFamily="34" charset="0"/>
              </a:rPr>
              <a:t>atípicas</a:t>
            </a:r>
            <a:r>
              <a:rPr lang="en-US" sz="1800">
                <a:effectLst/>
                <a:latin typeface="Calibri" panose="020F0502020204030204" pitchFamily="34" charset="0"/>
              </a:rPr>
              <a:t> y de </a:t>
            </a:r>
            <a:r>
              <a:rPr lang="en-US" sz="1800" err="1">
                <a:effectLst/>
                <a:latin typeface="Calibri" panose="020F0502020204030204" pitchFamily="34" charset="0"/>
              </a:rPr>
              <a:t>imágenes</a:t>
            </a:r>
            <a:r>
              <a:rPr lang="en-US" sz="1800">
                <a:effectLst/>
                <a:latin typeface="Calibri" panose="020F0502020204030204" pitchFamily="34" charset="0"/>
              </a:rPr>
              <a:t> con </a:t>
            </a:r>
            <a:r>
              <a:rPr lang="en-US" sz="1800" err="1">
                <a:effectLst/>
                <a:latin typeface="Calibri" panose="020F0502020204030204" pitchFamily="34" charset="0"/>
              </a:rPr>
              <a:t>escenarios</a:t>
            </a:r>
            <a:r>
              <a:rPr lang="en-US" sz="1800">
                <a:effectLst/>
                <a:latin typeface="Calibri" panose="020F0502020204030204" pitchFamily="34" charset="0"/>
              </a:rPr>
              <a:t> </a:t>
            </a:r>
            <a:r>
              <a:rPr lang="en-US" sz="1800" err="1">
                <a:effectLst/>
                <a:latin typeface="Calibri" panose="020F0502020204030204" pitchFamily="34" charset="0"/>
              </a:rPr>
              <a:t>múltiples</a:t>
            </a:r>
            <a:r>
              <a:rPr lang="en-US" sz="1800">
                <a:effectLst/>
                <a:latin typeface="Calibri" panose="020F0502020204030204" pitchFamily="34" charset="0"/>
              </a:rPr>
              <a:t>, Random Forest se </a:t>
            </a:r>
            <a:r>
              <a:rPr lang="en-US" sz="1800" err="1">
                <a:effectLst/>
                <a:latin typeface="Calibri" panose="020F0502020204030204" pitchFamily="34" charset="0"/>
              </a:rPr>
              <a:t>mantiene</a:t>
            </a:r>
            <a:r>
              <a:rPr lang="en-US" sz="1800">
                <a:effectLst/>
                <a:latin typeface="Calibri" panose="020F0502020204030204" pitchFamily="34" charset="0"/>
              </a:rPr>
              <a:t> con buenos </a:t>
            </a:r>
            <a:r>
              <a:rPr lang="en-US" sz="1800" err="1">
                <a:effectLst/>
                <a:latin typeface="Calibri" panose="020F0502020204030204" pitchFamily="34" charset="0"/>
              </a:rPr>
              <a:t>resultados</a:t>
            </a:r>
            <a:r>
              <a:rPr lang="en-US" sz="1800">
                <a:effectLst/>
                <a:latin typeface="Calibri" panose="020F0502020204030204" pitchFamily="34" charset="0"/>
              </a:rPr>
              <a:t>,  SVM con </a:t>
            </a:r>
            <a:r>
              <a:rPr lang="en-US" sz="1800" err="1">
                <a:effectLst/>
                <a:latin typeface="Calibri" panose="020F0502020204030204" pitchFamily="34" charset="0"/>
              </a:rPr>
              <a:t>algunos</a:t>
            </a:r>
            <a:r>
              <a:rPr lang="en-US" sz="1800">
                <a:effectLst/>
                <a:latin typeface="Calibri" panose="020F0502020204030204" pitchFamily="34" charset="0"/>
              </a:rPr>
              <a:t> </a:t>
            </a:r>
            <a:r>
              <a:rPr lang="en-US" sz="1800" err="1">
                <a:effectLst/>
                <a:latin typeface="Calibri" panose="020F0502020204030204" pitchFamily="34" charset="0"/>
              </a:rPr>
              <a:t>negativos</a:t>
            </a:r>
            <a:r>
              <a:rPr lang="en-US" sz="1800">
                <a:effectLst/>
                <a:latin typeface="Calibri" panose="020F0502020204030204" pitchFamily="34" charset="0"/>
              </a:rPr>
              <a:t> y KNN con un bajo </a:t>
            </a:r>
            <a:r>
              <a:rPr lang="en-US" sz="1800" err="1">
                <a:effectLst/>
                <a:latin typeface="Calibri" panose="020F0502020204030204" pitchFamily="34" charset="0"/>
              </a:rPr>
              <a:t>desempeño</a:t>
            </a:r>
            <a:r>
              <a:rPr lang="en-US" sz="1800">
                <a:effectLst/>
                <a:latin typeface="Calibri" panose="020F0502020204030204" pitchFamily="34" charset="0"/>
              </a:rPr>
              <a:t>.</a:t>
            </a:r>
          </a:p>
          <a:p>
            <a:pPr marL="0" marR="0"/>
            <a:r>
              <a:rPr lang="en-US" sz="1800">
                <a:effectLst/>
                <a:latin typeface="Calibri" panose="020F0502020204030204" pitchFamily="34" charset="0"/>
              </a:rPr>
              <a:t> </a:t>
            </a:r>
          </a:p>
          <a:p>
            <a:pPr marL="0" marR="0"/>
            <a:r>
              <a:rPr lang="en-US" sz="1800" err="1">
                <a:effectLst/>
                <a:latin typeface="Calibri" panose="020F0502020204030204" pitchFamily="34" charset="0"/>
              </a:rPr>
              <a:t>Estos</a:t>
            </a:r>
            <a:r>
              <a:rPr lang="en-US" sz="1800">
                <a:effectLst/>
                <a:latin typeface="Calibri" panose="020F0502020204030204" pitchFamily="34" charset="0"/>
              </a:rPr>
              <a:t> </a:t>
            </a:r>
            <a:r>
              <a:rPr lang="en-US" sz="1800" err="1">
                <a:effectLst/>
                <a:latin typeface="Calibri" panose="020F0502020204030204" pitchFamily="34" charset="0"/>
              </a:rPr>
              <a:t>resultados</a:t>
            </a:r>
            <a:r>
              <a:rPr lang="en-US" sz="1800">
                <a:effectLst/>
                <a:latin typeface="Calibri" panose="020F0502020204030204" pitchFamily="34" charset="0"/>
              </a:rPr>
              <a:t> </a:t>
            </a:r>
            <a:r>
              <a:rPr lang="en-US" sz="1800" err="1">
                <a:effectLst/>
                <a:latin typeface="Calibri" panose="020F0502020204030204" pitchFamily="34" charset="0"/>
              </a:rPr>
              <a:t>sugieren</a:t>
            </a:r>
            <a:r>
              <a:rPr lang="en-US" sz="1800">
                <a:effectLst/>
                <a:latin typeface="Calibri" panose="020F0502020204030204" pitchFamily="34" charset="0"/>
              </a:rPr>
              <a:t> que, Random Forest es mas </a:t>
            </a:r>
            <a:r>
              <a:rPr lang="en-US" sz="1800" err="1">
                <a:effectLst/>
                <a:latin typeface="Calibri" panose="020F0502020204030204" pitchFamily="34" charset="0"/>
              </a:rPr>
              <a:t>robusto</a:t>
            </a:r>
            <a:r>
              <a:rPr lang="en-US" sz="1800">
                <a:effectLst/>
                <a:latin typeface="Calibri" panose="020F0502020204030204" pitchFamily="34" charset="0"/>
              </a:rPr>
              <a:t> </a:t>
            </a:r>
            <a:r>
              <a:rPr lang="en-US" sz="1800" err="1">
                <a:effectLst/>
                <a:latin typeface="Calibri" panose="020F0502020204030204" pitchFamily="34" charset="0"/>
              </a:rPr>
              <a:t>en</a:t>
            </a:r>
            <a:r>
              <a:rPr lang="en-US" sz="1800">
                <a:effectLst/>
                <a:latin typeface="Calibri" panose="020F0502020204030204" pitchFamily="34" charset="0"/>
              </a:rPr>
              <a:t> general, </a:t>
            </a:r>
            <a:r>
              <a:rPr lang="en-US" sz="1800" err="1">
                <a:effectLst/>
                <a:latin typeface="Calibri" panose="020F0502020204030204" pitchFamily="34" charset="0"/>
              </a:rPr>
              <a:t>seguido</a:t>
            </a:r>
            <a:r>
              <a:rPr lang="en-US" sz="1800">
                <a:effectLst/>
                <a:latin typeface="Calibri" panose="020F0502020204030204" pitchFamily="34" charset="0"/>
              </a:rPr>
              <a:t> de SVM y </a:t>
            </a:r>
            <a:r>
              <a:rPr lang="en-US" sz="1800" err="1">
                <a:effectLst/>
                <a:latin typeface="Calibri" panose="020F0502020204030204" pitchFamily="34" charset="0"/>
              </a:rPr>
              <a:t>pues</a:t>
            </a:r>
            <a:r>
              <a:rPr lang="en-US" sz="1800">
                <a:effectLst/>
                <a:latin typeface="Calibri" panose="020F0502020204030204" pitchFamily="34" charset="0"/>
              </a:rPr>
              <a:t>, KNN </a:t>
            </a:r>
            <a:r>
              <a:rPr lang="en-US" sz="1800" err="1">
                <a:effectLst/>
                <a:latin typeface="Calibri" panose="020F0502020204030204" pitchFamily="34" charset="0"/>
              </a:rPr>
              <a:t>podría</a:t>
            </a:r>
            <a:r>
              <a:rPr lang="en-US" sz="1800">
                <a:effectLst/>
                <a:latin typeface="Calibri" panose="020F0502020204030204" pitchFamily="34" charset="0"/>
              </a:rPr>
              <a:t> ser </a:t>
            </a:r>
            <a:r>
              <a:rPr lang="en-US" sz="1800" err="1">
                <a:effectLst/>
                <a:latin typeface="Calibri" panose="020F0502020204030204" pitchFamily="34" charset="0"/>
              </a:rPr>
              <a:t>útil</a:t>
            </a:r>
            <a:r>
              <a:rPr lang="en-US" sz="1800">
                <a:effectLst/>
                <a:latin typeface="Calibri" panose="020F0502020204030204" pitchFamily="34" charset="0"/>
              </a:rPr>
              <a:t> </a:t>
            </a:r>
            <a:r>
              <a:rPr lang="en-US" sz="1800" err="1">
                <a:effectLst/>
                <a:latin typeface="Calibri" panose="020F0502020204030204" pitchFamily="34" charset="0"/>
              </a:rPr>
              <a:t>en</a:t>
            </a:r>
            <a:r>
              <a:rPr lang="en-US" sz="1800">
                <a:effectLst/>
                <a:latin typeface="Calibri" panose="020F0502020204030204" pitchFamily="34" charset="0"/>
              </a:rPr>
              <a:t> la </a:t>
            </a:r>
            <a:r>
              <a:rPr lang="en-US" sz="1800" err="1">
                <a:effectLst/>
                <a:latin typeface="Calibri" panose="020F0502020204030204" pitchFamily="34" charset="0"/>
              </a:rPr>
              <a:t>clasificación</a:t>
            </a:r>
            <a:r>
              <a:rPr lang="en-US" sz="1800">
                <a:effectLst/>
                <a:latin typeface="Calibri" panose="020F0502020204030204" pitchFamily="34" charset="0"/>
              </a:rPr>
              <a:t> de </a:t>
            </a:r>
            <a:r>
              <a:rPr lang="en-US" sz="1800" err="1">
                <a:effectLst/>
                <a:latin typeface="Calibri" panose="020F0502020204030204" pitchFamily="34" charset="0"/>
              </a:rPr>
              <a:t>imágenes</a:t>
            </a:r>
            <a:r>
              <a:rPr lang="en-US" sz="1800">
                <a:effectLst/>
                <a:latin typeface="Calibri" panose="020F0502020204030204" pitchFamily="34" charset="0"/>
              </a:rPr>
              <a:t> </a:t>
            </a:r>
            <a:r>
              <a:rPr lang="en-US" sz="1800" err="1">
                <a:effectLst/>
                <a:latin typeface="Calibri" panose="020F0502020204030204" pitchFamily="34" charset="0"/>
              </a:rPr>
              <a:t>externas</a:t>
            </a:r>
            <a:r>
              <a:rPr lang="en-US" sz="1800">
                <a:effectLst/>
                <a:latin typeface="Calibri" panose="020F0502020204030204" pitchFamily="34" charset="0"/>
              </a:rPr>
              <a:t> bajo </a:t>
            </a:r>
            <a:r>
              <a:rPr lang="en-US" sz="1800" err="1">
                <a:effectLst/>
                <a:latin typeface="Calibri" panose="020F0502020204030204" pitchFamily="34" charset="0"/>
              </a:rPr>
              <a:t>ciertas</a:t>
            </a:r>
            <a:r>
              <a:rPr lang="en-US" sz="1800">
                <a:effectLst/>
                <a:latin typeface="Calibri" panose="020F0502020204030204" pitchFamily="34" charset="0"/>
              </a:rPr>
              <a:t> </a:t>
            </a:r>
            <a:r>
              <a:rPr lang="en-US" sz="1800" err="1">
                <a:effectLst/>
                <a:latin typeface="Calibri" panose="020F0502020204030204" pitchFamily="34" charset="0"/>
              </a:rPr>
              <a:t>condiciones</a:t>
            </a:r>
            <a:r>
              <a:rPr lang="en-US" sz="1800">
                <a:effectLst/>
                <a:latin typeface="Calibri" panose="020F0502020204030204" pitchFamily="34" charset="0"/>
              </a:rPr>
              <a:t>. </a:t>
            </a:r>
            <a:r>
              <a:rPr lang="en-US" sz="1800" err="1">
                <a:effectLst/>
                <a:latin typeface="Calibri" panose="020F0502020204030204" pitchFamily="34" charset="0"/>
              </a:rPr>
              <a:t>Estos</a:t>
            </a:r>
            <a:r>
              <a:rPr lang="en-US" sz="1800">
                <a:effectLst/>
                <a:latin typeface="Calibri" panose="020F0502020204030204" pitchFamily="34" charset="0"/>
              </a:rPr>
              <a:t> </a:t>
            </a:r>
            <a:r>
              <a:rPr lang="en-US" sz="1800" err="1">
                <a:effectLst/>
                <a:latin typeface="Calibri" panose="020F0502020204030204" pitchFamily="34" charset="0"/>
              </a:rPr>
              <a:t>resultados</a:t>
            </a:r>
            <a:r>
              <a:rPr lang="en-US" sz="1800">
                <a:effectLst/>
                <a:latin typeface="Calibri" panose="020F0502020204030204" pitchFamily="34" charset="0"/>
              </a:rPr>
              <a:t> </a:t>
            </a:r>
            <a:r>
              <a:rPr lang="en-US" sz="1800" err="1">
                <a:effectLst/>
                <a:latin typeface="Calibri" panose="020F0502020204030204" pitchFamily="34" charset="0"/>
              </a:rPr>
              <a:t>fueron</a:t>
            </a:r>
            <a:r>
              <a:rPr lang="en-US" sz="1800">
                <a:effectLst/>
                <a:latin typeface="Calibri" panose="020F0502020204030204" pitchFamily="34" charset="0"/>
              </a:rPr>
              <a:t> </a:t>
            </a:r>
            <a:r>
              <a:rPr lang="en-US" sz="1800" err="1">
                <a:effectLst/>
                <a:latin typeface="Calibri" panose="020F0502020204030204" pitchFamily="34" charset="0"/>
              </a:rPr>
              <a:t>utiles</a:t>
            </a:r>
            <a:r>
              <a:rPr lang="en-US" sz="1800">
                <a:effectLst/>
                <a:latin typeface="Calibri" panose="020F0502020204030204" pitchFamily="34" charset="0"/>
              </a:rPr>
              <a:t> para </a:t>
            </a:r>
            <a:r>
              <a:rPr lang="en-US" sz="1800" err="1">
                <a:effectLst/>
                <a:latin typeface="Calibri" panose="020F0502020204030204" pitchFamily="34" charset="0"/>
              </a:rPr>
              <a:t>considerar</a:t>
            </a:r>
            <a:r>
              <a:rPr lang="en-US" sz="1800">
                <a:effectLst/>
                <a:latin typeface="Calibri" panose="020F0502020204030204" pitchFamily="34" charset="0"/>
              </a:rPr>
              <a:t> las </a:t>
            </a:r>
            <a:r>
              <a:rPr lang="en-US" sz="1800" err="1">
                <a:effectLst/>
                <a:latin typeface="Calibri" panose="020F0502020204030204" pitchFamily="34" charset="0"/>
              </a:rPr>
              <a:t>características</a:t>
            </a:r>
            <a:r>
              <a:rPr lang="en-US" sz="1800">
                <a:effectLst/>
                <a:latin typeface="Calibri" panose="020F0502020204030204" pitchFamily="34" charset="0"/>
              </a:rPr>
              <a:t> de </a:t>
            </a:r>
            <a:r>
              <a:rPr lang="en-US" sz="1800" err="1">
                <a:effectLst/>
                <a:latin typeface="Calibri" panose="020F0502020204030204" pitchFamily="34" charset="0"/>
              </a:rPr>
              <a:t>cada</a:t>
            </a:r>
            <a:r>
              <a:rPr lang="en-US" sz="1800">
                <a:effectLst/>
                <a:latin typeface="Calibri" panose="020F0502020204030204" pitchFamily="34" charset="0"/>
              </a:rPr>
              <a:t> </a:t>
            </a:r>
            <a:r>
              <a:rPr lang="en-US" sz="1800" err="1">
                <a:effectLst/>
                <a:latin typeface="Calibri" panose="020F0502020204030204" pitchFamily="34" charset="0"/>
              </a:rPr>
              <a:t>algoritmo</a:t>
            </a:r>
            <a:r>
              <a:rPr lang="en-US" sz="1800">
                <a:effectLst/>
                <a:latin typeface="Calibri" panose="020F0502020204030204" pitchFamily="34" charset="0"/>
              </a:rPr>
              <a:t>, al </a:t>
            </a:r>
            <a:r>
              <a:rPr lang="en-US" sz="1800" err="1">
                <a:effectLst/>
                <a:latin typeface="Calibri" panose="020F0502020204030204" pitchFamily="34" charset="0"/>
              </a:rPr>
              <a:t>elegir</a:t>
            </a:r>
            <a:r>
              <a:rPr lang="en-US" sz="1800">
                <a:effectLst/>
                <a:latin typeface="Calibri" panose="020F0502020204030204" pitchFamily="34" charset="0"/>
              </a:rPr>
              <a:t> </a:t>
            </a:r>
            <a:r>
              <a:rPr lang="en-US" sz="1800" err="1">
                <a:effectLst/>
                <a:latin typeface="Calibri" panose="020F0502020204030204" pitchFamily="34" charset="0"/>
              </a:rPr>
              <a:t>el</a:t>
            </a:r>
            <a:r>
              <a:rPr lang="en-US" sz="1800">
                <a:effectLst/>
                <a:latin typeface="Calibri" panose="020F0502020204030204" pitchFamily="34" charset="0"/>
              </a:rPr>
              <a:t> </a:t>
            </a:r>
            <a:r>
              <a:rPr lang="en-US" sz="1800" err="1">
                <a:effectLst/>
                <a:latin typeface="Calibri" panose="020F0502020204030204" pitchFamily="34" charset="0"/>
              </a:rPr>
              <a:t>modelo</a:t>
            </a:r>
            <a:r>
              <a:rPr lang="en-US" sz="1800">
                <a:effectLst/>
                <a:latin typeface="Calibri" panose="020F0502020204030204" pitchFamily="34" charset="0"/>
              </a:rPr>
              <a:t> </a:t>
            </a:r>
            <a:r>
              <a:rPr lang="en-US" sz="1800" err="1">
                <a:effectLst/>
                <a:latin typeface="Calibri" panose="020F0502020204030204" pitchFamily="34" charset="0"/>
              </a:rPr>
              <a:t>más</a:t>
            </a:r>
            <a:r>
              <a:rPr lang="en-US" sz="1800">
                <a:effectLst/>
                <a:latin typeface="Calibri" panose="020F0502020204030204" pitchFamily="34" charset="0"/>
              </a:rPr>
              <a:t> </a:t>
            </a:r>
            <a:r>
              <a:rPr lang="en-US" sz="1800" err="1">
                <a:effectLst/>
                <a:latin typeface="Calibri" panose="020F0502020204030204" pitchFamily="34" charset="0"/>
              </a:rPr>
              <a:t>adecuado</a:t>
            </a:r>
            <a:r>
              <a:rPr lang="en-US" sz="1800">
                <a:effectLst/>
                <a:latin typeface="Calibri" panose="020F0502020204030204" pitchFamily="34" charset="0"/>
              </a:rPr>
              <a:t> para la </a:t>
            </a:r>
            <a:r>
              <a:rPr lang="en-US" sz="1800" err="1">
                <a:effectLst/>
                <a:latin typeface="Calibri" panose="020F0502020204030204" pitchFamily="34" charset="0"/>
              </a:rPr>
              <a:t>tarea</a:t>
            </a:r>
            <a:r>
              <a:rPr lang="en-US" sz="1800">
                <a:effectLst/>
                <a:latin typeface="Calibri" panose="020F0502020204030204" pitchFamily="34" charset="0"/>
              </a:rPr>
              <a:t> de </a:t>
            </a:r>
            <a:r>
              <a:rPr lang="en-US" sz="1800" err="1">
                <a:effectLst/>
                <a:latin typeface="Calibri" panose="020F0502020204030204" pitchFamily="34" charset="0"/>
              </a:rPr>
              <a:t>clasificación</a:t>
            </a:r>
            <a:r>
              <a:rPr lang="en-US" sz="1800">
                <a:effectLst/>
                <a:latin typeface="Calibri" panose="020F0502020204030204" pitchFamily="34" charset="0"/>
              </a:rPr>
              <a:t> </a:t>
            </a:r>
            <a:r>
              <a:rPr lang="en-US" sz="1800" err="1">
                <a:effectLst/>
                <a:latin typeface="Calibri" panose="020F0502020204030204" pitchFamily="34" charset="0"/>
              </a:rPr>
              <a:t>en</a:t>
            </a:r>
            <a:r>
              <a:rPr lang="en-US" sz="1800">
                <a:effectLst/>
                <a:latin typeface="Calibri" panose="020F0502020204030204" pitchFamily="34" charset="0"/>
              </a:rPr>
              <a:t> Machine Learning .</a:t>
            </a:r>
          </a:p>
          <a:p>
            <a:pPr marL="0" lvl="0" indent="0" algn="l" rtl="0">
              <a:spcBef>
                <a:spcPts val="0"/>
              </a:spcBef>
              <a:spcAft>
                <a:spcPts val="0"/>
              </a:spcAft>
              <a:buNone/>
            </a:pPr>
            <a:endParaRPr/>
          </a:p>
        </p:txBody>
      </p:sp>
      <p:sp>
        <p:nvSpPr>
          <p:cNvPr id="557" name="Google Shape;557;g3259cef9ab8_7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259cef9ab8_7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3259cef9ab8_7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259cef9ab8_7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g3259cef9ab8_7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B2A28C19-A457-E535-E3D7-5EF180D11781}"/>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0FCBCA2D-764D-013A-FE3D-2450B7EB7B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80113009-F188-2828-AD68-6AF97CBF25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250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A75722E1-73F2-91B1-25FF-9359A72530BB}"/>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5291222F-5E3F-329B-F424-6F99DB528F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2:29</a:t>
            </a:r>
            <a:endParaRPr dirty="0"/>
          </a:p>
        </p:txBody>
      </p:sp>
      <p:sp>
        <p:nvSpPr>
          <p:cNvPr id="382" name="Google Shape;382;g2d7b4f2c5d1_6_117:notes">
            <a:extLst>
              <a:ext uri="{FF2B5EF4-FFF2-40B4-BE49-F238E27FC236}">
                <a16:creationId xmlns:a16="http://schemas.microsoft.com/office/drawing/2014/main" id="{9FE4E415-70C5-C887-8BB6-C783E0D50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6169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306B0D28-0E02-EA01-EEAF-F61BFC149A02}"/>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38D4624A-0206-7E30-9F53-57C3D881BC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7DA91368-0E14-49E2-A351-50CB3745B0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0122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1FBF528D-97BC-EA8E-1EF5-909AADCD853B}"/>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CF78307D-8E42-965C-6AFD-CD5E59E1ED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BEF376F7-6F50-BB8B-DEEB-35DCEE1E93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640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A57B3B4B-DF32-94A2-25E7-81D58F3FF28A}"/>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58C5619A-34B7-3929-081A-DF657CABE5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F668968A-37D7-08F8-BB07-7A91FE6102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21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781174D0-032B-EBB9-4183-0F178F9B5831}"/>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C0D453EC-33F1-C38E-699C-A367A87764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418B56D7-FDB6-94B1-3441-4244D5177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479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5F69424A-A81F-5868-8CCC-178B74CBB064}"/>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2F97E1E1-B91E-EDDC-7D72-072B9CCE77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21264D09-679B-4208-3A5A-732B7ADD7B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916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DD9291C3-423C-B17D-1091-FCD03EE13040}"/>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354C9F9D-2171-0EE8-4508-4ADA790D85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3F62DDE2-11E1-8886-FB52-8DB298974E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253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29B50192-C820-98C4-A492-7B177ABB416A}"/>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450089DC-8D5C-37EB-A107-26CD987F96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1:07</a:t>
            </a:r>
            <a:endParaRPr dirty="0"/>
          </a:p>
        </p:txBody>
      </p:sp>
      <p:sp>
        <p:nvSpPr>
          <p:cNvPr id="382" name="Google Shape;382;g2d7b4f2c5d1_6_117:notes">
            <a:extLst>
              <a:ext uri="{FF2B5EF4-FFF2-40B4-BE49-F238E27FC236}">
                <a16:creationId xmlns:a16="http://schemas.microsoft.com/office/drawing/2014/main" id="{E3E6E0E4-2EA0-A9E8-104D-AD1EFD1CD8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9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ED0DD6A3-DCB4-D25D-18C3-B2273EF45301}"/>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1987AC84-8237-9833-9E13-F4AF929B0B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4FD8C3DD-183E-2DD5-179A-B2B0A2E28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159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A330410B-46C8-5CBD-B4E0-85C781C8D69E}"/>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80121AEC-98A0-442C-96B2-04BEE81E4D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87E1BED6-B22C-74C4-3ACA-1FB832737E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4653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d7b4f2c5d1_6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2963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d7b4f2c5d1_6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d7b4f2c5d1_6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4281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55A64128-EE57-29E3-924D-033A50DF19CF}"/>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049FC63A-8DF9-8AE6-A650-4DA4954007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F4BC15A7-2B12-3387-D92D-CDA9B17D2C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91046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5910CBEF-C0A5-BC1A-2CB5-84CF7DBCE336}"/>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FF9D2133-546B-42E4-AA49-AF1887D0B2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DE7524A1-12A7-DE3D-6CDD-CF58B82709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3737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d7b4f2c5d1_6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2d7b4f2c5d1_6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9B95FE27-B801-C8D8-539B-C0F46CAEB160}"/>
            </a:ext>
          </a:extLst>
        </p:cNvPr>
        <p:cNvGrpSpPr/>
        <p:nvPr/>
      </p:nvGrpSpPr>
      <p:grpSpPr>
        <a:xfrm>
          <a:off x="0" y="0"/>
          <a:ext cx="0" cy="0"/>
          <a:chOff x="0" y="0"/>
          <a:chExt cx="0" cy="0"/>
        </a:xfrm>
      </p:grpSpPr>
      <p:sp>
        <p:nvSpPr>
          <p:cNvPr id="400" name="Google Shape;400;g2d7b4f2c5d1_6_46:notes">
            <a:extLst>
              <a:ext uri="{FF2B5EF4-FFF2-40B4-BE49-F238E27FC236}">
                <a16:creationId xmlns:a16="http://schemas.microsoft.com/office/drawing/2014/main" id="{27D64076-40E5-7743-8D33-F8DA614FC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2d7b4f2c5d1_6_46:notes">
            <a:extLst>
              <a:ext uri="{FF2B5EF4-FFF2-40B4-BE49-F238E27FC236}">
                <a16:creationId xmlns:a16="http://schemas.microsoft.com/office/drawing/2014/main" id="{501363C5-8078-90BC-BE21-B02FA4D701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009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C8F317AA-CABA-F50E-9B02-02BC5F49F087}"/>
            </a:ext>
          </a:extLst>
        </p:cNvPr>
        <p:cNvGrpSpPr/>
        <p:nvPr/>
      </p:nvGrpSpPr>
      <p:grpSpPr>
        <a:xfrm>
          <a:off x="0" y="0"/>
          <a:ext cx="0" cy="0"/>
          <a:chOff x="0" y="0"/>
          <a:chExt cx="0" cy="0"/>
        </a:xfrm>
      </p:grpSpPr>
      <p:sp>
        <p:nvSpPr>
          <p:cNvPr id="400" name="Google Shape;400;g2d7b4f2c5d1_6_46:notes">
            <a:extLst>
              <a:ext uri="{FF2B5EF4-FFF2-40B4-BE49-F238E27FC236}">
                <a16:creationId xmlns:a16="http://schemas.microsoft.com/office/drawing/2014/main" id="{279F98F2-F7D6-3D68-EEE0-C3B075CB91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2d7b4f2c5d1_6_46:notes">
            <a:extLst>
              <a:ext uri="{FF2B5EF4-FFF2-40B4-BE49-F238E27FC236}">
                <a16:creationId xmlns:a16="http://schemas.microsoft.com/office/drawing/2014/main" id="{3FFED550-C1D7-18D2-4FBD-5B45CA9FE3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000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0ED4AAE1-1D22-079C-0987-C689DADC4788}"/>
            </a:ext>
          </a:extLst>
        </p:cNvPr>
        <p:cNvGrpSpPr/>
        <p:nvPr/>
      </p:nvGrpSpPr>
      <p:grpSpPr>
        <a:xfrm>
          <a:off x="0" y="0"/>
          <a:ext cx="0" cy="0"/>
          <a:chOff x="0" y="0"/>
          <a:chExt cx="0" cy="0"/>
        </a:xfrm>
      </p:grpSpPr>
      <p:sp>
        <p:nvSpPr>
          <p:cNvPr id="110" name="Google Shape;110;p4:notes">
            <a:extLst>
              <a:ext uri="{FF2B5EF4-FFF2-40B4-BE49-F238E27FC236}">
                <a16:creationId xmlns:a16="http://schemas.microsoft.com/office/drawing/2014/main" id="{92AF065D-0BB8-1DA0-F43E-C540C17D49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a:extLst>
              <a:ext uri="{FF2B5EF4-FFF2-40B4-BE49-F238E27FC236}">
                <a16:creationId xmlns:a16="http://schemas.microsoft.com/office/drawing/2014/main" id="{9316A297-8A2D-A6FD-30CE-4095A1237E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318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7B573D63-BA3F-3C6F-CB50-0DE52BA52170}"/>
            </a:ext>
          </a:extLst>
        </p:cNvPr>
        <p:cNvGrpSpPr/>
        <p:nvPr/>
      </p:nvGrpSpPr>
      <p:grpSpPr>
        <a:xfrm>
          <a:off x="0" y="0"/>
          <a:ext cx="0" cy="0"/>
          <a:chOff x="0" y="0"/>
          <a:chExt cx="0" cy="0"/>
        </a:xfrm>
      </p:grpSpPr>
      <p:sp>
        <p:nvSpPr>
          <p:cNvPr id="430" name="Google Shape;430;g2d7b6e0ce7b_0_1:notes">
            <a:extLst>
              <a:ext uri="{FF2B5EF4-FFF2-40B4-BE49-F238E27FC236}">
                <a16:creationId xmlns:a16="http://schemas.microsoft.com/office/drawing/2014/main" id="{A80F6000-0454-3AB6-DEF7-02EA69C567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2d7b6e0ce7b_0_1:notes">
            <a:extLst>
              <a:ext uri="{FF2B5EF4-FFF2-40B4-BE49-F238E27FC236}">
                <a16:creationId xmlns:a16="http://schemas.microsoft.com/office/drawing/2014/main" id="{79DA8C70-1C0E-C7C0-BC18-C177C5C446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036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61B54C2B-E5F6-2012-8A9D-02C00F1D4ACF}"/>
            </a:ext>
          </a:extLst>
        </p:cNvPr>
        <p:cNvGrpSpPr/>
        <p:nvPr/>
      </p:nvGrpSpPr>
      <p:grpSpPr>
        <a:xfrm>
          <a:off x="0" y="0"/>
          <a:ext cx="0" cy="0"/>
          <a:chOff x="0" y="0"/>
          <a:chExt cx="0" cy="0"/>
        </a:xfrm>
      </p:grpSpPr>
      <p:sp>
        <p:nvSpPr>
          <p:cNvPr id="430" name="Google Shape;430;g2d7b6e0ce7b_0_1:notes">
            <a:extLst>
              <a:ext uri="{FF2B5EF4-FFF2-40B4-BE49-F238E27FC236}">
                <a16:creationId xmlns:a16="http://schemas.microsoft.com/office/drawing/2014/main" id="{B6C8747F-4CCF-E6B4-6ED1-3CAEFCFE7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2d7b6e0ce7b_0_1:notes">
            <a:extLst>
              <a:ext uri="{FF2B5EF4-FFF2-40B4-BE49-F238E27FC236}">
                <a16:creationId xmlns:a16="http://schemas.microsoft.com/office/drawing/2014/main" id="{2FC48D20-03A0-0DBE-0EA5-C9ED49AC09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9529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CB252647-B799-FBF6-7BCF-71F3AAB313AD}"/>
            </a:ext>
          </a:extLst>
        </p:cNvPr>
        <p:cNvGrpSpPr/>
        <p:nvPr/>
      </p:nvGrpSpPr>
      <p:grpSpPr>
        <a:xfrm>
          <a:off x="0" y="0"/>
          <a:ext cx="0" cy="0"/>
          <a:chOff x="0" y="0"/>
          <a:chExt cx="0" cy="0"/>
        </a:xfrm>
      </p:grpSpPr>
      <p:sp>
        <p:nvSpPr>
          <p:cNvPr id="430" name="Google Shape;430;g2d7b6e0ce7b_0_1:notes">
            <a:extLst>
              <a:ext uri="{FF2B5EF4-FFF2-40B4-BE49-F238E27FC236}">
                <a16:creationId xmlns:a16="http://schemas.microsoft.com/office/drawing/2014/main" id="{746CE1D7-2F64-A5C6-9DBB-F5E92EF7E5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2d7b6e0ce7b_0_1:notes">
            <a:extLst>
              <a:ext uri="{FF2B5EF4-FFF2-40B4-BE49-F238E27FC236}">
                <a16:creationId xmlns:a16="http://schemas.microsoft.com/office/drawing/2014/main" id="{6F1439A9-7192-C107-B5DE-42DAC3C03E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57636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d7b4f2c5d1_6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g2d7b4f2c5d1_6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d7b4f2c5d1_6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g2d7b4f2c5d1_6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d7b4f2c5d1_6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g2d7b4f2c5d1_6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7b4f2c5d1_6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2d7b4f2c5d1_6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d7b4f2c5d1_6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2d7b4f2c5d1_6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985DC110-EB77-1F5F-3A13-9A3D4FD086C6}"/>
            </a:ext>
          </a:extLst>
        </p:cNvPr>
        <p:cNvGrpSpPr/>
        <p:nvPr/>
      </p:nvGrpSpPr>
      <p:grpSpPr>
        <a:xfrm>
          <a:off x="0" y="0"/>
          <a:ext cx="0" cy="0"/>
          <a:chOff x="0" y="0"/>
          <a:chExt cx="0" cy="0"/>
        </a:xfrm>
      </p:grpSpPr>
      <p:sp>
        <p:nvSpPr>
          <p:cNvPr id="110" name="Google Shape;110;p4:notes">
            <a:extLst>
              <a:ext uri="{FF2B5EF4-FFF2-40B4-BE49-F238E27FC236}">
                <a16:creationId xmlns:a16="http://schemas.microsoft.com/office/drawing/2014/main" id="{A00617AC-6277-6969-2635-256BAA260C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En la clasificación de espacios recreativos urbanos, los métodos tradicionales de aprendizaje automático, como </a:t>
            </a:r>
            <a:r>
              <a:rPr lang="es-MX" err="1"/>
              <a:t>Random</a:t>
            </a:r>
            <a:r>
              <a:rPr lang="es-MX"/>
              <a:t> Forest y </a:t>
            </a:r>
            <a:r>
              <a:rPr lang="es-MX" err="1"/>
              <a:t>Support</a:t>
            </a:r>
            <a:r>
              <a:rPr lang="es-MX"/>
              <a:t> Vector Machines (SVM), han mostrado limitaciones en comparación con técnicas más avanzadas como el </a:t>
            </a:r>
            <a:r>
              <a:rPr lang="es-MX" err="1"/>
              <a:t>deep</a:t>
            </a:r>
            <a:r>
              <a:rPr lang="es-MX"/>
              <a:t> </a:t>
            </a:r>
            <a:r>
              <a:rPr lang="es-MX" err="1"/>
              <a:t>learning</a:t>
            </a:r>
            <a:r>
              <a:rPr lang="es-MX"/>
              <a:t>.</a:t>
            </a:r>
          </a:p>
          <a:p>
            <a:pPr marL="0" lvl="0" indent="0" algn="l" rtl="0">
              <a:spcBef>
                <a:spcPts val="0"/>
              </a:spcBef>
              <a:spcAft>
                <a:spcPts val="0"/>
              </a:spcAft>
              <a:buNone/>
            </a:pPr>
            <a:endParaRPr lang="es-MX"/>
          </a:p>
          <a:p>
            <a:pPr marL="0" lvl="0" indent="0" algn="l" rtl="0">
              <a:spcBef>
                <a:spcPts val="0"/>
              </a:spcBef>
              <a:spcAft>
                <a:spcPts val="0"/>
              </a:spcAft>
              <a:buNone/>
            </a:pPr>
            <a:r>
              <a:rPr lang="es-MX"/>
              <a:t>Este estudio resalta que, si bien los métodos tradicionales de machine </a:t>
            </a:r>
            <a:r>
              <a:rPr lang="es-MX" err="1"/>
              <a:t>learning</a:t>
            </a:r>
            <a:r>
              <a:rPr lang="es-MX"/>
              <a:t> han sido ampliamente utilizados, su eficacia es limitada en tareas que requieren la identificación de patrones complejos en datos de alta dimensión, como es el caso de las imágenes satelitales de entornos urbanos. Las técnicas de </a:t>
            </a:r>
            <a:r>
              <a:rPr lang="es-MX" err="1"/>
              <a:t>deep</a:t>
            </a:r>
            <a:r>
              <a:rPr lang="es-MX"/>
              <a:t> </a:t>
            </a:r>
            <a:r>
              <a:rPr lang="es-MX" err="1"/>
              <a:t>learning</a:t>
            </a:r>
            <a:r>
              <a:rPr lang="es-MX"/>
              <a:t>, al aprovechar arquitecturas de redes neuronales profundas, ofrecen una mayor capacidad para modelar y clasificar con precisión los espacios recreativos urbanos, superando las restricciones de los enfoques tradicionales.</a:t>
            </a:r>
            <a:endParaRPr/>
          </a:p>
        </p:txBody>
      </p:sp>
      <p:sp>
        <p:nvSpPr>
          <p:cNvPr id="111" name="Google Shape;111;p4:notes">
            <a:extLst>
              <a:ext uri="{FF2B5EF4-FFF2-40B4-BE49-F238E27FC236}">
                <a16:creationId xmlns:a16="http://schemas.microsoft.com/office/drawing/2014/main" id="{E0C82436-6BD4-69D9-02B2-BA1EB59828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51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30 </a:t>
            </a:r>
            <a:r>
              <a:rPr lang="es-MX" dirty="0" err="1"/>
              <a:t>secs</a:t>
            </a:r>
            <a:endParaRPr dirty="0"/>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d7b4f2c5d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30 </a:t>
            </a:r>
            <a:r>
              <a:rPr lang="es-MX" dirty="0" err="1"/>
              <a:t>secs</a:t>
            </a:r>
            <a:endParaRPr dirty="0"/>
          </a:p>
        </p:txBody>
      </p:sp>
      <p:sp>
        <p:nvSpPr>
          <p:cNvPr id="142" name="Google Shape;142;g2d7b4f2c5d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semanticscholar.org/paper/Deep-Learning-aplicado-a-im&#225;genes-satelitales-como-&#193;vila-Vanegas/f76e5af9a25dc2b755b413277a52df0decf42f14" TargetMode="External"/><Relationship Id="rId5" Type="http://schemas.openxmlformats.org/officeDocument/2006/relationships/hyperlink" Target="https://doi.org/10.3390/rs15174285" TargetMode="External"/><Relationship Id="rId4" Type="http://schemas.openxmlformats.org/officeDocument/2006/relationships/hyperlink" Target="https://wires.onlinelibrary.wiley.com/doi/10.1002/widm.1264"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emf"/><Relationship Id="rId3" Type="http://schemas.openxmlformats.org/officeDocument/2006/relationships/image" Target="../media/image15.png"/><Relationship Id="rId7" Type="http://schemas.openxmlformats.org/officeDocument/2006/relationships/image" Target="../media/image26.emf"/><Relationship Id="rId12" Type="http://schemas.openxmlformats.org/officeDocument/2006/relationships/image" Target="../media/image31.emf"/><Relationship Id="rId17" Type="http://schemas.openxmlformats.org/officeDocument/2006/relationships/image" Target="../media/image36.emf"/><Relationship Id="rId2" Type="http://schemas.openxmlformats.org/officeDocument/2006/relationships/notesSlide" Target="../notesSlides/notesSlide17.xml"/><Relationship Id="rId16"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5" Type="http://schemas.openxmlformats.org/officeDocument/2006/relationships/image" Target="../media/image3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3.e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png"/><Relationship Id="rId7" Type="http://schemas.openxmlformats.org/officeDocument/2006/relationships/diagramColors" Target="../diagrams/colors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15.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5.png"/><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ieeexplore.ieee.org/document/8113128" TargetMode="External"/><Relationship Id="rId4" Type="http://schemas.openxmlformats.org/officeDocument/2006/relationships/hyperlink" Target="https://ingeoexpert.com/articulo/clasificaciones-de-imagenes-de-satelit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doi.org/10.1007/s10472-023-09882-x" TargetMode="External"/><Relationship Id="rId5" Type="http://schemas.openxmlformats.org/officeDocument/2006/relationships/hyperlink" Target="https://www.ibm.com/topics/support-vector-machine" TargetMode="External"/><Relationship Id="rId4" Type="http://schemas.openxmlformats.org/officeDocument/2006/relationships/hyperlink" Target="https://www.ibm.com/topics/random-forest"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s://flask.palletsprojects.com/" TargetMode="External"/><Relationship Id="rId4" Type="http://schemas.openxmlformats.org/officeDocument/2006/relationships/hyperlink" Target="https://keras.io"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s://doi.org/10.3390/rs15174285" TargetMode="External"/><Relationship Id="rId5" Type="http://schemas.openxmlformats.org/officeDocument/2006/relationships/hyperlink" Target="https://wires.onlinelibrary.wiley.com/doi/10.1002/widm.1264" TargetMode="External"/><Relationship Id="rId4" Type="http://schemas.openxmlformats.org/officeDocument/2006/relationships/hyperlink" Target="https://www.sciencedirect.com/science/article/pii/S0924271619301108?via%3Dihub#ab005"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s://es.greenpeace.org/es/wp-content/uploads/sites/3/2021/06/reverdecer_las_ciudades.pdf" TargetMode="External"/><Relationship Id="rId4" Type="http://schemas.openxmlformats.org/officeDocument/2006/relationships/hyperlink" Target="https://revistafdm.uleam.edu.ec/wp-content/uploads/2021/03/Repercusiones-ambientales.pdf"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4">
            <a:alphaModFix/>
          </a:blip>
          <a:srcRect/>
          <a:stretch/>
        </p:blipFill>
        <p:spPr>
          <a:xfrm>
            <a:off x="408797" y="5786457"/>
            <a:ext cx="3948950" cy="987723"/>
          </a:xfrm>
          <a:prstGeom prst="rect">
            <a:avLst/>
          </a:prstGeom>
          <a:noFill/>
          <a:ln>
            <a:noFill/>
          </a:ln>
        </p:spPr>
      </p:pic>
      <p:pic>
        <p:nvPicPr>
          <p:cNvPr id="85" name="Google Shape;85;p13"/>
          <p:cNvPicPr preferRelativeResize="0"/>
          <p:nvPr/>
        </p:nvPicPr>
        <p:blipFill rotWithShape="1">
          <a:blip r:embed="rId5">
            <a:alphaModFix/>
          </a:blip>
          <a:srcRect/>
          <a:stretch/>
        </p:blipFill>
        <p:spPr>
          <a:xfrm rot="-10505704">
            <a:off x="-71624" y="-257528"/>
            <a:ext cx="2763632" cy="2446966"/>
          </a:xfrm>
          <a:prstGeom prst="rect">
            <a:avLst/>
          </a:prstGeom>
          <a:noFill/>
          <a:ln>
            <a:noFill/>
          </a:ln>
        </p:spPr>
      </p:pic>
      <p:pic>
        <p:nvPicPr>
          <p:cNvPr id="86" name="Google Shape;86;p13"/>
          <p:cNvPicPr preferRelativeResize="0"/>
          <p:nvPr/>
        </p:nvPicPr>
        <p:blipFill rotWithShape="1">
          <a:blip r:embed="rId6">
            <a:alphaModFix/>
          </a:blip>
          <a:srcRect/>
          <a:stretch/>
        </p:blipFill>
        <p:spPr>
          <a:xfrm rot="5643488">
            <a:off x="5555780" y="-278292"/>
            <a:ext cx="4844767" cy="2425217"/>
          </a:xfrm>
          <a:prstGeom prst="rect">
            <a:avLst/>
          </a:prstGeom>
          <a:noFill/>
          <a:ln>
            <a:noFill/>
          </a:ln>
        </p:spPr>
      </p:pic>
      <p:pic>
        <p:nvPicPr>
          <p:cNvPr id="87" name="Google Shape;87;p13"/>
          <p:cNvPicPr preferRelativeResize="0"/>
          <p:nvPr/>
        </p:nvPicPr>
        <p:blipFill rotWithShape="1">
          <a:blip r:embed="rId7">
            <a:alphaModFix/>
          </a:blip>
          <a:srcRect/>
          <a:stretch/>
        </p:blipFill>
        <p:spPr>
          <a:xfrm>
            <a:off x="6750118" y="-114540"/>
            <a:ext cx="5624762" cy="7079220"/>
          </a:xfrm>
          <a:prstGeom prst="rect">
            <a:avLst/>
          </a:prstGeom>
          <a:noFill/>
          <a:ln>
            <a:noFill/>
          </a:ln>
        </p:spPr>
      </p:pic>
      <p:pic>
        <p:nvPicPr>
          <p:cNvPr id="88" name="Google Shape;88;p13"/>
          <p:cNvPicPr preferRelativeResize="0"/>
          <p:nvPr/>
        </p:nvPicPr>
        <p:blipFill rotWithShape="1">
          <a:blip r:embed="rId8">
            <a:alphaModFix/>
          </a:blip>
          <a:srcRect/>
          <a:stretch/>
        </p:blipFill>
        <p:spPr>
          <a:xfrm>
            <a:off x="6342787" y="-674772"/>
            <a:ext cx="2072578" cy="8207543"/>
          </a:xfrm>
          <a:prstGeom prst="rect">
            <a:avLst/>
          </a:prstGeom>
          <a:noFill/>
          <a:ln>
            <a:noFill/>
          </a:ln>
        </p:spPr>
      </p:pic>
      <p:sp>
        <p:nvSpPr>
          <p:cNvPr id="89" name="Google Shape;89;p13"/>
          <p:cNvSpPr txBox="1"/>
          <p:nvPr/>
        </p:nvSpPr>
        <p:spPr>
          <a:xfrm>
            <a:off x="-74644" y="952549"/>
            <a:ext cx="7053943" cy="3162121"/>
          </a:xfrm>
          <a:prstGeom prst="rect">
            <a:avLst/>
          </a:prstGeom>
          <a:noFill/>
          <a:ln>
            <a:noFill/>
          </a:ln>
        </p:spPr>
        <p:txBody>
          <a:bodyPr spcFirstLastPara="1" wrap="square" lIns="68575" tIns="34275" rIns="68575" bIns="34275" anchor="ctr" anchorCtr="0">
            <a:normAutofit fontScale="85000" lnSpcReduction="20000"/>
          </a:bodyPr>
          <a:lstStyle/>
          <a:p>
            <a:pPr marL="41275" marR="5080" lvl="0" indent="-28575" algn="ctr" rtl="0">
              <a:lnSpc>
                <a:spcPct val="100800"/>
              </a:lnSpc>
              <a:spcBef>
                <a:spcPts val="0"/>
              </a:spcBef>
              <a:spcAft>
                <a:spcPts val="0"/>
              </a:spcAft>
              <a:buClr>
                <a:srgbClr val="FFFFFF"/>
              </a:buClr>
              <a:buSzPct val="100000"/>
              <a:buFont typeface="Poppins"/>
              <a:buNone/>
            </a:pPr>
            <a:r>
              <a:rPr lang="es-CO" sz="4800" b="1" i="0" u="none" strike="noStrike" cap="none">
                <a:solidFill>
                  <a:srgbClr val="FFFFFF"/>
                </a:solidFill>
                <a:latin typeface="Poppins"/>
                <a:ea typeface="Poppins"/>
                <a:cs typeface="Poppins"/>
                <a:sym typeface="Poppins"/>
              </a:rPr>
              <a:t>Desarrollo de Modelo de Clasificación de Suelo Urbano Recreativo Basado en Deep </a:t>
            </a:r>
            <a:r>
              <a:rPr lang="es-CO" sz="4800" b="1" i="0" u="none" strike="noStrike" cap="none" err="1">
                <a:solidFill>
                  <a:srgbClr val="FFFFFF"/>
                </a:solidFill>
                <a:latin typeface="Poppins"/>
                <a:ea typeface="Poppins"/>
                <a:cs typeface="Poppins"/>
                <a:sym typeface="Poppins"/>
              </a:rPr>
              <a:t>Learning</a:t>
            </a:r>
            <a:r>
              <a:rPr lang="es-CO" sz="4800" b="1" i="0" u="none" strike="noStrike" cap="none">
                <a:solidFill>
                  <a:srgbClr val="FFFFFF"/>
                </a:solidFill>
                <a:latin typeface="Poppins"/>
                <a:ea typeface="Poppins"/>
                <a:cs typeface="Poppins"/>
                <a:sym typeface="Poppins"/>
              </a:rPr>
              <a:t> Usando Imágenes Satelitales </a:t>
            </a:r>
            <a:endParaRPr sz="4800" b="0" i="0" u="none" strike="noStrike" cap="none">
              <a:solidFill>
                <a:schemeClr val="dk1"/>
              </a:solidFill>
              <a:latin typeface="Poppins"/>
              <a:ea typeface="Poppins"/>
              <a:cs typeface="Poppins"/>
              <a:sym typeface="Poppins"/>
            </a:endParaRPr>
          </a:p>
          <a:p>
            <a:pPr marL="0" marR="0" lvl="0" indent="0" algn="l" rtl="0">
              <a:lnSpc>
                <a:spcPct val="110000"/>
              </a:lnSpc>
              <a:spcBef>
                <a:spcPts val="0"/>
              </a:spcBef>
              <a:spcAft>
                <a:spcPts val="0"/>
              </a:spcAft>
              <a:buClr>
                <a:schemeClr val="dk1"/>
              </a:buClr>
              <a:buSzPct val="100000"/>
              <a:buFont typeface="Calibri"/>
              <a:buNone/>
            </a:pPr>
            <a:endParaRPr sz="3750" b="1" i="0" u="none" strike="noStrike" cap="none">
              <a:solidFill>
                <a:schemeClr val="lt1"/>
              </a:solidFill>
              <a:latin typeface="Poppins"/>
              <a:ea typeface="Poppins"/>
              <a:cs typeface="Poppins"/>
              <a:sym typeface="Poppins"/>
            </a:endParaRPr>
          </a:p>
        </p:txBody>
      </p:sp>
      <p:sp>
        <p:nvSpPr>
          <p:cNvPr id="90" name="Google Shape;90;p13"/>
          <p:cNvSpPr txBox="1"/>
          <p:nvPr/>
        </p:nvSpPr>
        <p:spPr>
          <a:xfrm>
            <a:off x="3616612" y="4670529"/>
            <a:ext cx="3321699" cy="767887"/>
          </a:xfrm>
          <a:prstGeom prst="rect">
            <a:avLst/>
          </a:prstGeom>
          <a:noFill/>
          <a:ln>
            <a:noFill/>
          </a:ln>
        </p:spPr>
        <p:txBody>
          <a:bodyPr spcFirstLastPara="1" wrap="square" lIns="0" tIns="8875" rIns="0" bIns="0" anchor="t" anchorCtr="0">
            <a:spAutoFit/>
          </a:bodyPr>
          <a:lstStyle/>
          <a:p>
            <a:pPr marL="41275" marR="5080" lvl="0" indent="-28575" algn="ctr" rtl="0">
              <a:lnSpc>
                <a:spcPct val="100800"/>
              </a:lnSpc>
              <a:spcBef>
                <a:spcPts val="0"/>
              </a:spcBef>
              <a:spcAft>
                <a:spcPts val="0"/>
              </a:spcAft>
              <a:buNone/>
            </a:pPr>
            <a:r>
              <a:rPr lang="es-CO" sz="2400" b="0" i="0" u="none" strike="noStrike" cap="none">
                <a:solidFill>
                  <a:schemeClr val="lt1"/>
                </a:solidFill>
                <a:latin typeface="Calibri"/>
                <a:ea typeface="Calibri"/>
                <a:cs typeface="Calibri"/>
                <a:sym typeface="Calibri"/>
              </a:rPr>
              <a:t>Jairo David Chía Bejarano</a:t>
            </a:r>
            <a:endParaRPr sz="1200"/>
          </a:p>
          <a:p>
            <a:pPr marL="41275" marR="5080" lvl="0" indent="-28575" algn="ctr" rtl="0">
              <a:lnSpc>
                <a:spcPct val="100800"/>
              </a:lnSpc>
              <a:spcBef>
                <a:spcPts val="70"/>
              </a:spcBef>
              <a:spcAft>
                <a:spcPts val="0"/>
              </a:spcAft>
              <a:buNone/>
            </a:pPr>
            <a:r>
              <a:rPr lang="es-CO" sz="2400" b="0" i="0" u="none" strike="noStrike" cap="none">
                <a:solidFill>
                  <a:schemeClr val="lt1"/>
                </a:solidFill>
                <a:latin typeface="Calibri"/>
                <a:ea typeface="Calibri"/>
                <a:cs typeface="Calibri"/>
                <a:sym typeface="Calibri"/>
              </a:rPr>
              <a:t>Nicolás Castaño Cardona</a:t>
            </a:r>
            <a:endParaRPr sz="2400" b="0" i="0" u="none" strike="noStrike" cap="none">
              <a:solidFill>
                <a:schemeClr val="lt1"/>
              </a:solidFill>
              <a:latin typeface="Calibri"/>
              <a:ea typeface="Calibri"/>
              <a:cs typeface="Calibri"/>
              <a:sym typeface="Calibri"/>
            </a:endParaRPr>
          </a:p>
        </p:txBody>
      </p:sp>
      <p:sp>
        <p:nvSpPr>
          <p:cNvPr id="2" name="Google Shape;90;p13">
            <a:extLst>
              <a:ext uri="{FF2B5EF4-FFF2-40B4-BE49-F238E27FC236}">
                <a16:creationId xmlns:a16="http://schemas.microsoft.com/office/drawing/2014/main" id="{CD2828A8-9AA3-D278-EE8A-FC1426CD31BE}"/>
              </a:ext>
            </a:extLst>
          </p:cNvPr>
          <p:cNvSpPr txBox="1"/>
          <p:nvPr/>
        </p:nvSpPr>
        <p:spPr>
          <a:xfrm>
            <a:off x="-249833" y="4398737"/>
            <a:ext cx="3565325" cy="1140938"/>
          </a:xfrm>
          <a:prstGeom prst="rect">
            <a:avLst/>
          </a:prstGeom>
          <a:noFill/>
          <a:ln>
            <a:noFill/>
          </a:ln>
        </p:spPr>
        <p:txBody>
          <a:bodyPr spcFirstLastPara="1" wrap="square" lIns="0" tIns="8875" rIns="0" bIns="0" anchor="t" anchorCtr="0">
            <a:spAutoFit/>
          </a:bodyPr>
          <a:lstStyle/>
          <a:p>
            <a:pPr marL="41275" marR="5080" lvl="0" indent="-28575" algn="ctr" rtl="0">
              <a:lnSpc>
                <a:spcPct val="100800"/>
              </a:lnSpc>
              <a:spcBef>
                <a:spcPts val="0"/>
              </a:spcBef>
              <a:spcAft>
                <a:spcPts val="0"/>
              </a:spcAft>
              <a:buNone/>
            </a:pPr>
            <a:r>
              <a:rPr lang="es-MX" sz="2400" b="1" i="0" u="none" strike="noStrike" cap="none">
                <a:solidFill>
                  <a:schemeClr val="lt1"/>
                </a:solidFill>
                <a:latin typeface="Calibri"/>
                <a:ea typeface="Calibri"/>
                <a:cs typeface="Calibri"/>
                <a:sym typeface="Calibri"/>
              </a:rPr>
              <a:t>Director:</a:t>
            </a:r>
            <a:endParaRPr lang="es-MX" sz="1200" b="1"/>
          </a:p>
          <a:p>
            <a:pPr marL="41275" marR="5080" lvl="0" indent="-28575" algn="ctr" rtl="0">
              <a:lnSpc>
                <a:spcPct val="100800"/>
              </a:lnSpc>
              <a:spcBef>
                <a:spcPts val="70"/>
              </a:spcBef>
              <a:spcAft>
                <a:spcPts val="0"/>
              </a:spcAft>
              <a:buNone/>
            </a:pPr>
            <a:r>
              <a:rPr lang="es-CO" sz="2400" b="0" i="0" u="none" strike="noStrike" cap="none">
                <a:solidFill>
                  <a:schemeClr val="lt1"/>
                </a:solidFill>
                <a:latin typeface="Calibri"/>
                <a:ea typeface="Calibri"/>
                <a:cs typeface="Calibri"/>
                <a:sym typeface="Calibri"/>
              </a:rPr>
              <a:t>Omar Andrés Castaño Idárraga</a:t>
            </a:r>
            <a:endParaRPr sz="24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0"/>
          <p:cNvSpPr txBox="1"/>
          <p:nvPr/>
        </p:nvSpPr>
        <p:spPr>
          <a:xfrm>
            <a:off x="4260235" y="2344629"/>
            <a:ext cx="6540759" cy="1816561"/>
          </a:xfrm>
          <a:prstGeom prst="rect">
            <a:avLst/>
          </a:prstGeom>
          <a:noFill/>
          <a:ln>
            <a:noFill/>
          </a:ln>
        </p:spPr>
        <p:txBody>
          <a:bodyPr spcFirstLastPara="1" wrap="square" lIns="68575" tIns="34275" rIns="68575" bIns="34275" anchor="ctr" anchorCtr="0">
            <a:normAutofit/>
          </a:bodyPr>
          <a:lstStyle/>
          <a:p>
            <a:pPr marL="0" marR="0" lvl="0" indent="0" algn="ctr" rtl="0">
              <a:lnSpc>
                <a:spcPct val="110000"/>
              </a:lnSpc>
              <a:spcBef>
                <a:spcPts val="0"/>
              </a:spcBef>
              <a:spcAft>
                <a:spcPts val="0"/>
              </a:spcAft>
              <a:buClr>
                <a:schemeClr val="dk1"/>
              </a:buClr>
              <a:buSzPts val="3750"/>
              <a:buFont typeface="Calibri"/>
              <a:buNone/>
            </a:pPr>
            <a:endParaRPr sz="3750" b="1">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ts val="6200"/>
              <a:buFont typeface="Poppins"/>
              <a:buNone/>
            </a:pPr>
            <a:r>
              <a:rPr lang="es-CO" sz="6200" b="1">
                <a:solidFill>
                  <a:schemeClr val="lt1"/>
                </a:solidFill>
                <a:latin typeface="Poppins"/>
                <a:ea typeface="Poppins"/>
                <a:cs typeface="Poppins"/>
                <a:sym typeface="Poppins"/>
              </a:rPr>
              <a:t>Alcance</a:t>
            </a:r>
            <a:endParaRPr/>
          </a:p>
        </p:txBody>
      </p:sp>
      <p:pic>
        <p:nvPicPr>
          <p:cNvPr id="158" name="Google Shape;158;p20"/>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159" name="Google Shape;159;p20"/>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160" name="Google Shape;160;p20"/>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161" name="Google Shape;161;p20"/>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498235" y="310430"/>
            <a:ext cx="9374505" cy="7386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167" name="Google Shape;167;p21"/>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168" name="Google Shape;168;p21"/>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21"/>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21"/>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1" name="Google Shape;171;p21"/>
          <p:cNvSpPr txBox="1"/>
          <p:nvPr/>
        </p:nvSpPr>
        <p:spPr>
          <a:xfrm>
            <a:off x="4245775" y="118400"/>
            <a:ext cx="24351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Alcance</a:t>
            </a:r>
            <a:endParaRPr sz="4000" b="1">
              <a:solidFill>
                <a:schemeClr val="lt1"/>
              </a:solidFill>
              <a:latin typeface="Poppins"/>
              <a:ea typeface="Poppins"/>
              <a:cs typeface="Poppins"/>
              <a:sym typeface="Poppins"/>
            </a:endParaRPr>
          </a:p>
        </p:txBody>
      </p:sp>
      <p:sp>
        <p:nvSpPr>
          <p:cNvPr id="6" name="Google Shape;172;p21">
            <a:extLst>
              <a:ext uri="{FF2B5EF4-FFF2-40B4-BE49-F238E27FC236}">
                <a16:creationId xmlns:a16="http://schemas.microsoft.com/office/drawing/2014/main" id="{9982EC66-407C-70CE-5B1B-A89DAB80088F}"/>
              </a:ext>
            </a:extLst>
          </p:cNvPr>
          <p:cNvSpPr txBox="1"/>
          <p:nvPr/>
        </p:nvSpPr>
        <p:spPr>
          <a:xfrm>
            <a:off x="6556940" y="1193258"/>
            <a:ext cx="3868500" cy="46166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sym typeface="Calibri"/>
              </a:rPr>
              <a:t>Limites del proyecto</a:t>
            </a:r>
            <a:endParaRPr>
              <a:sym typeface="Calibri"/>
            </a:endParaRPr>
          </a:p>
        </p:txBody>
      </p:sp>
      <p:sp>
        <p:nvSpPr>
          <p:cNvPr id="7" name="Google Shape;173;p21">
            <a:extLst>
              <a:ext uri="{FF2B5EF4-FFF2-40B4-BE49-F238E27FC236}">
                <a16:creationId xmlns:a16="http://schemas.microsoft.com/office/drawing/2014/main" id="{165D6439-F938-81E0-B673-7D2BF8F8C3D7}"/>
              </a:ext>
            </a:extLst>
          </p:cNvPr>
          <p:cNvSpPr txBox="1"/>
          <p:nvPr/>
        </p:nvSpPr>
        <p:spPr>
          <a:xfrm>
            <a:off x="6338200" y="2039250"/>
            <a:ext cx="4750500" cy="35865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Generación de Estadísticas Avanzadas: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Tasas de crecimiento o decrecimiento de zonas verdes.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Sistemas de monitoreo continuo en varios periodos de tiempo.</a:t>
            </a: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Conjuntos de Datos: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Dependencia en la disponibilidad y calidad de imágenes satelitales etiquetadas.</a:t>
            </a: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Restricciones Computacionales: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Entrenamiento de modelos profundos requiere hardware gráfico avanzado.</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Posible dependencia de recursos externos como los proporcionados por la Universidad.</a:t>
            </a: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Alcance Tecnológico:</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No incluye integración con servicios web escalables o sistemas de información geográfica.</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No contempla segmentación de imágenes como parte del modelo actual.</a:t>
            </a:r>
            <a:endParaRPr sz="1300">
              <a:solidFill>
                <a:schemeClr val="dk1"/>
              </a:solidFill>
              <a:latin typeface="Calibri"/>
              <a:ea typeface="Calibri"/>
              <a:cs typeface="Calibri"/>
              <a:sym typeface="Calibri"/>
            </a:endParaRPr>
          </a:p>
        </p:txBody>
      </p:sp>
      <p:sp>
        <p:nvSpPr>
          <p:cNvPr id="8" name="Google Shape;174;p21">
            <a:extLst>
              <a:ext uri="{FF2B5EF4-FFF2-40B4-BE49-F238E27FC236}">
                <a16:creationId xmlns:a16="http://schemas.microsoft.com/office/drawing/2014/main" id="{D4C99AA4-238D-23E9-4DEE-C2DD5168CA03}"/>
              </a:ext>
            </a:extLst>
          </p:cNvPr>
          <p:cNvSpPr txBox="1"/>
          <p:nvPr/>
        </p:nvSpPr>
        <p:spPr>
          <a:xfrm>
            <a:off x="966238" y="2039250"/>
            <a:ext cx="4750500" cy="3675591"/>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Beneficios: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Superar las limitaciones de técnicas tradicionales de machine </a:t>
            </a:r>
            <a:r>
              <a:rPr lang="es-CO" sz="1300" err="1">
                <a:solidFill>
                  <a:schemeClr val="dk1"/>
                </a:solidFill>
                <a:latin typeface="Calibri"/>
                <a:ea typeface="Calibri"/>
                <a:cs typeface="Calibri"/>
                <a:sym typeface="Calibri"/>
              </a:rPr>
              <a:t>learning</a:t>
            </a:r>
            <a:r>
              <a:rPr lang="es-CO" sz="1300">
                <a:solidFill>
                  <a:schemeClr val="dk1"/>
                </a:solidFill>
                <a:latin typeface="Calibri"/>
                <a:ea typeface="Calibri"/>
                <a:cs typeface="Calibri"/>
                <a:sym typeface="Calibri"/>
              </a:rPr>
              <a:t> en clasificación de imágenes.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Mejorar la precisión en la identificación de espacios recreativos.</a:t>
            </a:r>
            <a:endParaRPr sz="13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Char char="○"/>
            </a:pPr>
            <a:r>
              <a:rPr lang="es-CO" sz="1300">
                <a:solidFill>
                  <a:schemeClr val="dk1"/>
                </a:solidFill>
                <a:latin typeface="Calibri"/>
                <a:ea typeface="Calibri"/>
                <a:cs typeface="Calibri"/>
                <a:sym typeface="Calibri"/>
              </a:rPr>
              <a:t>Monitoreo de áreas recreativas.</a:t>
            </a:r>
            <a:endParaRPr sz="13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Char char="○"/>
            </a:pPr>
            <a:r>
              <a:rPr lang="es-CO" sz="1300">
                <a:solidFill>
                  <a:schemeClr val="dk1"/>
                </a:solidFill>
                <a:latin typeface="Calibri"/>
                <a:ea typeface="Calibri"/>
                <a:cs typeface="Calibri"/>
                <a:sym typeface="Calibri"/>
              </a:rPr>
              <a:t>Planeación urbana y distribución espacial de estos espacios.</a:t>
            </a: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Resultados Esperados: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Implementación de un modelo funcional que permita una clasificación efectiva y adaptada a la realidad urbana colombiana.</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Base para futuros desarrollos, como:</a:t>
            </a:r>
            <a:endParaRPr sz="1300">
              <a:solidFill>
                <a:schemeClr val="dk1"/>
              </a:solidFill>
              <a:latin typeface="Calibri"/>
              <a:ea typeface="Calibri"/>
              <a:cs typeface="Calibri"/>
              <a:sym typeface="Calibri"/>
            </a:endParaRPr>
          </a:p>
          <a:p>
            <a:pPr marL="1371600" lvl="2"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Segmentación de imágenes.</a:t>
            </a:r>
            <a:endParaRPr sz="1300">
              <a:solidFill>
                <a:schemeClr val="dk1"/>
              </a:solidFill>
              <a:latin typeface="Calibri"/>
              <a:ea typeface="Calibri"/>
              <a:cs typeface="Calibri"/>
              <a:sym typeface="Calibri"/>
            </a:endParaRPr>
          </a:p>
          <a:p>
            <a:pPr marL="1371600" lvl="2"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Expansión hacia sistemas interactivos o integrados.</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300">
              <a:solidFill>
                <a:schemeClr val="dk1"/>
              </a:solidFill>
              <a:latin typeface="Calibri"/>
              <a:ea typeface="Calibri"/>
              <a:cs typeface="Calibri"/>
              <a:sym typeface="Calibri"/>
            </a:endParaRPr>
          </a:p>
        </p:txBody>
      </p:sp>
      <p:sp>
        <p:nvSpPr>
          <p:cNvPr id="9" name="Google Shape;175;p21">
            <a:extLst>
              <a:ext uri="{FF2B5EF4-FFF2-40B4-BE49-F238E27FC236}">
                <a16:creationId xmlns:a16="http://schemas.microsoft.com/office/drawing/2014/main" id="{D5643ECE-FC54-26E1-6722-B74497343F4F}"/>
              </a:ext>
            </a:extLst>
          </p:cNvPr>
          <p:cNvSpPr txBox="1"/>
          <p:nvPr/>
        </p:nvSpPr>
        <p:spPr>
          <a:xfrm>
            <a:off x="966238" y="1242157"/>
            <a:ext cx="4498200" cy="830997"/>
          </a:xfrm>
          <a:prstGeom prst="rect">
            <a:avLst/>
          </a:prstGeom>
          <a:noFill/>
        </p:spPr>
        <p:txBody>
          <a:bodyPr wrap="square" lIns="91440" tIns="45720" rIns="91440" bIns="45720">
            <a:spAutoFit/>
          </a:bodyPr>
          <a:lstStyle>
            <a:defPPr marR="0" lvl="0" algn="l" rtl="0">
              <a:lnSpc>
                <a:spcPct val="100000"/>
              </a:lnSpc>
              <a:spcBef>
                <a:spcPts val="0"/>
              </a:spcBef>
              <a:spcAft>
                <a:spcPts val="0"/>
              </a:spcAft>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sym typeface="Calibri"/>
              </a:rPr>
              <a:t>Beneficios y Resultados Esperados</a:t>
            </a:r>
            <a:endParaRPr>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22"/>
          <p:cNvSpPr txBox="1"/>
          <p:nvPr/>
        </p:nvSpPr>
        <p:spPr>
          <a:xfrm>
            <a:off x="4325549" y="2503512"/>
            <a:ext cx="6540759" cy="1850976"/>
          </a:xfrm>
          <a:prstGeom prst="rect">
            <a:avLst/>
          </a:prstGeom>
          <a:noFill/>
          <a:ln>
            <a:noFill/>
          </a:ln>
        </p:spPr>
        <p:txBody>
          <a:bodyPr spcFirstLastPara="1" wrap="square" lIns="68575" tIns="34275" rIns="68575" bIns="34275" anchor="ctr" anchorCtr="0">
            <a:normAutofit fontScale="400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a:solidFill>
                  <a:schemeClr val="lt1"/>
                </a:solidFill>
                <a:latin typeface="Poppins"/>
                <a:ea typeface="Poppins"/>
                <a:cs typeface="Poppins"/>
                <a:sym typeface="Poppins"/>
              </a:rPr>
              <a:t>Marco Teórico</a:t>
            </a:r>
            <a:endParaRPr sz="3750" b="1">
              <a:solidFill>
                <a:schemeClr val="lt1"/>
              </a:solidFill>
              <a:latin typeface="Poppins"/>
              <a:ea typeface="Poppins"/>
              <a:cs typeface="Poppins"/>
              <a:sym typeface="Poppins"/>
            </a:endParaRPr>
          </a:p>
        </p:txBody>
      </p:sp>
      <p:pic>
        <p:nvPicPr>
          <p:cNvPr id="177" name="Google Shape;177;p22"/>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178" name="Google Shape;178;p22"/>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179" name="Google Shape;179;p22"/>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180" name="Google Shape;180;p22"/>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84"/>
        <p:cNvGrpSpPr/>
        <p:nvPr/>
      </p:nvGrpSpPr>
      <p:grpSpPr>
        <a:xfrm>
          <a:off x="0" y="0"/>
          <a:ext cx="0" cy="0"/>
          <a:chOff x="0" y="0"/>
          <a:chExt cx="0" cy="0"/>
        </a:xfrm>
      </p:grpSpPr>
      <p:grpSp>
        <p:nvGrpSpPr>
          <p:cNvPr id="346" name="Group 345">
            <a:extLst>
              <a:ext uri="{FF2B5EF4-FFF2-40B4-BE49-F238E27FC236}">
                <a16:creationId xmlns:a16="http://schemas.microsoft.com/office/drawing/2014/main" id="{6FEA4D31-0F32-5EB7-F161-B52538699ABD}"/>
              </a:ext>
            </a:extLst>
          </p:cNvPr>
          <p:cNvGrpSpPr/>
          <p:nvPr/>
        </p:nvGrpSpPr>
        <p:grpSpPr>
          <a:xfrm>
            <a:off x="4001700" y="83965"/>
            <a:ext cx="4499925" cy="1003558"/>
            <a:chOff x="4001700" y="83965"/>
            <a:chExt cx="4499925" cy="1003558"/>
          </a:xfrm>
        </p:grpSpPr>
        <p:grpSp>
          <p:nvGrpSpPr>
            <p:cNvPr id="322" name="Group 321">
              <a:extLst>
                <a:ext uri="{FF2B5EF4-FFF2-40B4-BE49-F238E27FC236}">
                  <a16:creationId xmlns:a16="http://schemas.microsoft.com/office/drawing/2014/main" id="{739383EA-E2F3-A125-A917-697297BF6F48}"/>
                </a:ext>
              </a:extLst>
            </p:cNvPr>
            <p:cNvGrpSpPr/>
            <p:nvPr/>
          </p:nvGrpSpPr>
          <p:grpSpPr>
            <a:xfrm>
              <a:off x="4879975" y="83965"/>
              <a:ext cx="3621650" cy="615600"/>
              <a:chOff x="4879975" y="83965"/>
              <a:chExt cx="3621650" cy="615600"/>
            </a:xfrm>
          </p:grpSpPr>
          <p:grpSp>
            <p:nvGrpSpPr>
              <p:cNvPr id="13" name="Google Shape;200;p23">
                <a:extLst>
                  <a:ext uri="{FF2B5EF4-FFF2-40B4-BE49-F238E27FC236}">
                    <a16:creationId xmlns:a16="http://schemas.microsoft.com/office/drawing/2014/main" id="{421641BE-6B95-3C26-C07E-3D6F3232C085}"/>
                  </a:ext>
                </a:extLst>
              </p:cNvPr>
              <p:cNvGrpSpPr/>
              <p:nvPr/>
            </p:nvGrpSpPr>
            <p:grpSpPr>
              <a:xfrm>
                <a:off x="5497425" y="83965"/>
                <a:ext cx="3004200" cy="615600"/>
                <a:chOff x="5078675" y="270000"/>
                <a:chExt cx="3004200" cy="615600"/>
              </a:xfrm>
            </p:grpSpPr>
            <p:sp>
              <p:nvSpPr>
                <p:cNvPr id="14" name="Google Shape;201;p23">
                  <a:extLst>
                    <a:ext uri="{FF2B5EF4-FFF2-40B4-BE49-F238E27FC236}">
                      <a16:creationId xmlns:a16="http://schemas.microsoft.com/office/drawing/2014/main" id="{9227638E-6D20-934C-7073-F320A0CD5A9D}"/>
                    </a:ext>
                  </a:extLst>
                </p:cNvPr>
                <p:cNvSpPr txBox="1"/>
                <p:nvPr/>
              </p:nvSpPr>
              <p:spPr>
                <a:xfrm>
                  <a:off x="5078675" y="270000"/>
                  <a:ext cx="274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Herramienta clave para la planificación y gestión de ciudades</a:t>
                  </a:r>
                  <a:endParaRPr sz="800">
                    <a:solidFill>
                      <a:schemeClr val="dk1"/>
                    </a:solidFill>
                    <a:latin typeface="Calibri"/>
                    <a:ea typeface="Calibri"/>
                    <a:cs typeface="Calibri"/>
                    <a:sym typeface="Calibri"/>
                  </a:endParaRPr>
                </a:p>
              </p:txBody>
            </p:sp>
            <p:sp>
              <p:nvSpPr>
                <p:cNvPr id="15" name="Google Shape;202;p23">
                  <a:extLst>
                    <a:ext uri="{FF2B5EF4-FFF2-40B4-BE49-F238E27FC236}">
                      <a16:creationId xmlns:a16="http://schemas.microsoft.com/office/drawing/2014/main" id="{82B5FF29-9E21-FDCF-46E8-95076C727FFB}"/>
                    </a:ext>
                  </a:extLst>
                </p:cNvPr>
                <p:cNvSpPr txBox="1"/>
                <p:nvPr/>
              </p:nvSpPr>
              <p:spPr>
                <a:xfrm>
                  <a:off x="5078675" y="4239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Ayuda en la optimización de recursos y mejora la calidad de vida</a:t>
                  </a:r>
                  <a:endParaRPr sz="800">
                    <a:solidFill>
                      <a:schemeClr val="dk1"/>
                    </a:solidFill>
                    <a:latin typeface="Calibri"/>
                    <a:ea typeface="Calibri"/>
                    <a:cs typeface="Calibri"/>
                    <a:sym typeface="Calibri"/>
                  </a:endParaRPr>
                </a:p>
              </p:txBody>
            </p:sp>
            <p:sp>
              <p:nvSpPr>
                <p:cNvPr id="16" name="Google Shape;203;p23">
                  <a:extLst>
                    <a:ext uri="{FF2B5EF4-FFF2-40B4-BE49-F238E27FC236}">
                      <a16:creationId xmlns:a16="http://schemas.microsoft.com/office/drawing/2014/main" id="{9CEB6CF3-04B7-3E1C-76DF-D5F334479EE5}"/>
                    </a:ext>
                  </a:extLst>
                </p:cNvPr>
                <p:cNvSpPr txBox="1"/>
                <p:nvPr/>
              </p:nvSpPr>
              <p:spPr>
                <a:xfrm>
                  <a:off x="5078675" y="577800"/>
                  <a:ext cx="300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Identificación de espacios públicos abiertos como elemento esencial</a:t>
                  </a:r>
                  <a:endParaRPr sz="800">
                    <a:solidFill>
                      <a:schemeClr val="dk1"/>
                    </a:solidFill>
                    <a:latin typeface="Calibri"/>
                    <a:ea typeface="Calibri"/>
                    <a:cs typeface="Calibri"/>
                    <a:sym typeface="Calibri"/>
                  </a:endParaRPr>
                </a:p>
              </p:txBody>
            </p:sp>
          </p:grpSp>
          <p:cxnSp>
            <p:nvCxnSpPr>
              <p:cNvPr id="144" name="Google Shape;267;p23">
                <a:extLst>
                  <a:ext uri="{FF2B5EF4-FFF2-40B4-BE49-F238E27FC236}">
                    <a16:creationId xmlns:a16="http://schemas.microsoft.com/office/drawing/2014/main" id="{90F10786-7A02-0830-2FB1-564A94198C84}"/>
                  </a:ext>
                </a:extLst>
              </p:cNvPr>
              <p:cNvCxnSpPr>
                <a:cxnSpLocks/>
                <a:endCxn id="14" idx="1"/>
              </p:cNvCxnSpPr>
              <p:nvPr/>
            </p:nvCxnSpPr>
            <p:spPr>
              <a:xfrm rot="10800000" flipH="1">
                <a:off x="4879975" y="237865"/>
                <a:ext cx="617400" cy="153900"/>
              </a:xfrm>
              <a:prstGeom prst="curvedConnector3">
                <a:avLst>
                  <a:gd name="adj1" fmla="val 50004"/>
                </a:avLst>
              </a:prstGeom>
              <a:noFill/>
              <a:ln w="9525" cap="flat" cmpd="sng">
                <a:solidFill>
                  <a:srgbClr val="FF0000"/>
                </a:solidFill>
                <a:prstDash val="solid"/>
                <a:round/>
                <a:headEnd type="none" w="med" len="med"/>
                <a:tailEnd type="none" w="med" len="med"/>
              </a:ln>
            </p:spPr>
          </p:cxnSp>
          <p:cxnSp>
            <p:nvCxnSpPr>
              <p:cNvPr id="145" name="Google Shape;268;p23">
                <a:extLst>
                  <a:ext uri="{FF2B5EF4-FFF2-40B4-BE49-F238E27FC236}">
                    <a16:creationId xmlns:a16="http://schemas.microsoft.com/office/drawing/2014/main" id="{87CB1C77-2884-9598-A34D-8D5C17A09F4E}"/>
                  </a:ext>
                </a:extLst>
              </p:cNvPr>
              <p:cNvCxnSpPr>
                <a:cxnSpLocks/>
                <a:endCxn id="15" idx="1"/>
              </p:cNvCxnSpPr>
              <p:nvPr/>
            </p:nvCxnSpPr>
            <p:spPr>
              <a:xfrm>
                <a:off x="4879975" y="391765"/>
                <a:ext cx="617400" cy="600"/>
              </a:xfrm>
              <a:prstGeom prst="curvedConnector3">
                <a:avLst>
                  <a:gd name="adj1" fmla="val 50004"/>
                </a:avLst>
              </a:prstGeom>
              <a:noFill/>
              <a:ln w="9525" cap="flat" cmpd="sng">
                <a:solidFill>
                  <a:srgbClr val="8E7CC3"/>
                </a:solidFill>
                <a:prstDash val="solid"/>
                <a:round/>
                <a:headEnd type="none" w="med" len="med"/>
                <a:tailEnd type="none" w="med" len="med"/>
              </a:ln>
            </p:spPr>
          </p:cxnSp>
          <p:cxnSp>
            <p:nvCxnSpPr>
              <p:cNvPr id="146" name="Google Shape;269;p23">
                <a:extLst>
                  <a:ext uri="{FF2B5EF4-FFF2-40B4-BE49-F238E27FC236}">
                    <a16:creationId xmlns:a16="http://schemas.microsoft.com/office/drawing/2014/main" id="{4DBD0CB9-B10F-66FC-EDDA-6BF40842FBA2}"/>
                  </a:ext>
                </a:extLst>
              </p:cNvPr>
              <p:cNvCxnSpPr>
                <a:cxnSpLocks/>
              </p:cNvCxnSpPr>
              <p:nvPr/>
            </p:nvCxnSpPr>
            <p:spPr>
              <a:xfrm>
                <a:off x="4879975" y="391765"/>
                <a:ext cx="621600" cy="151200"/>
              </a:xfrm>
              <a:prstGeom prst="curvedConnector3">
                <a:avLst>
                  <a:gd name="adj1" fmla="val 50000"/>
                </a:avLst>
              </a:prstGeom>
              <a:noFill/>
              <a:ln w="9525" cap="flat" cmpd="sng">
                <a:solidFill>
                  <a:srgbClr val="783F04"/>
                </a:solidFill>
                <a:prstDash val="solid"/>
                <a:round/>
                <a:headEnd type="none" w="med" len="med"/>
                <a:tailEnd type="none" w="med" len="med"/>
              </a:ln>
            </p:spPr>
          </p:cxnSp>
        </p:grpSp>
        <p:grpSp>
          <p:nvGrpSpPr>
            <p:cNvPr id="325" name="Group 324">
              <a:extLst>
                <a:ext uri="{FF2B5EF4-FFF2-40B4-BE49-F238E27FC236}">
                  <a16:creationId xmlns:a16="http://schemas.microsoft.com/office/drawing/2014/main" id="{57D00D5B-4D07-F11C-6DD1-9A1CC6E68CEF}"/>
                </a:ext>
              </a:extLst>
            </p:cNvPr>
            <p:cNvGrpSpPr/>
            <p:nvPr/>
          </p:nvGrpSpPr>
          <p:grpSpPr>
            <a:xfrm>
              <a:off x="4759975" y="625823"/>
              <a:ext cx="3360650" cy="461700"/>
              <a:chOff x="4759975" y="625823"/>
              <a:chExt cx="3360650" cy="461700"/>
            </a:xfrm>
          </p:grpSpPr>
          <p:grpSp>
            <p:nvGrpSpPr>
              <p:cNvPr id="17" name="Google Shape;204;p23">
                <a:extLst>
                  <a:ext uri="{FF2B5EF4-FFF2-40B4-BE49-F238E27FC236}">
                    <a16:creationId xmlns:a16="http://schemas.microsoft.com/office/drawing/2014/main" id="{55CA33A0-670C-8EC3-D44E-46A1B9646A0F}"/>
                  </a:ext>
                </a:extLst>
              </p:cNvPr>
              <p:cNvGrpSpPr/>
              <p:nvPr/>
            </p:nvGrpSpPr>
            <p:grpSpPr>
              <a:xfrm>
                <a:off x="5116425" y="625823"/>
                <a:ext cx="3004200" cy="461700"/>
                <a:chOff x="5078675" y="885600"/>
                <a:chExt cx="3004200" cy="461700"/>
              </a:xfrm>
            </p:grpSpPr>
            <p:sp>
              <p:nvSpPr>
                <p:cNvPr id="18" name="Google Shape;205;p23">
                  <a:extLst>
                    <a:ext uri="{FF2B5EF4-FFF2-40B4-BE49-F238E27FC236}">
                      <a16:creationId xmlns:a16="http://schemas.microsoft.com/office/drawing/2014/main" id="{51BED716-F191-6E68-951A-60C90BA81EBC}"/>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Precisión en la delimitación de usos</a:t>
                  </a:r>
                  <a:endParaRPr sz="800">
                    <a:solidFill>
                      <a:schemeClr val="dk1"/>
                    </a:solidFill>
                    <a:latin typeface="Calibri"/>
                    <a:ea typeface="Calibri"/>
                    <a:cs typeface="Calibri"/>
                    <a:sym typeface="Calibri"/>
                  </a:endParaRPr>
                </a:p>
              </p:txBody>
            </p:sp>
            <p:sp>
              <p:nvSpPr>
                <p:cNvPr id="19" name="Google Shape;206;p23">
                  <a:extLst>
                    <a:ext uri="{FF2B5EF4-FFF2-40B4-BE49-F238E27FC236}">
                      <a16:creationId xmlns:a16="http://schemas.microsoft.com/office/drawing/2014/main" id="{1CFD03C1-B3AC-5569-6C98-0E6ABE9E5E39}"/>
                    </a:ext>
                  </a:extLst>
                </p:cNvPr>
                <p:cNvSpPr txBox="1"/>
                <p:nvPr/>
              </p:nvSpPr>
              <p:spPr>
                <a:xfrm>
                  <a:off x="5078675" y="1039500"/>
                  <a:ext cx="300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Identificación detallada con contextos urbanos complejos</a:t>
                  </a:r>
                  <a:endParaRPr sz="800">
                    <a:solidFill>
                      <a:schemeClr val="dk1"/>
                    </a:solidFill>
                    <a:latin typeface="Calibri"/>
                    <a:ea typeface="Calibri"/>
                    <a:cs typeface="Calibri"/>
                    <a:sym typeface="Calibri"/>
                  </a:endParaRPr>
                </a:p>
              </p:txBody>
            </p:sp>
          </p:grpSp>
          <p:cxnSp>
            <p:nvCxnSpPr>
              <p:cNvPr id="147" name="Google Shape;270;p23">
                <a:extLst>
                  <a:ext uri="{FF2B5EF4-FFF2-40B4-BE49-F238E27FC236}">
                    <a16:creationId xmlns:a16="http://schemas.microsoft.com/office/drawing/2014/main" id="{2F2E6855-3A02-DA8F-25C2-71DF879A3F29}"/>
                  </a:ext>
                </a:extLst>
              </p:cNvPr>
              <p:cNvCxnSpPr>
                <a:cxnSpLocks/>
                <a:endCxn id="18" idx="1"/>
              </p:cNvCxnSpPr>
              <p:nvPr/>
            </p:nvCxnSpPr>
            <p:spPr>
              <a:xfrm rot="10800000" flipH="1">
                <a:off x="4759975" y="779598"/>
                <a:ext cx="356400" cy="61200"/>
              </a:xfrm>
              <a:prstGeom prst="curvedConnector3">
                <a:avLst>
                  <a:gd name="adj1" fmla="val 50007"/>
                </a:avLst>
              </a:prstGeom>
              <a:noFill/>
              <a:ln w="9525" cap="flat" cmpd="sng">
                <a:solidFill>
                  <a:srgbClr val="7F6000"/>
                </a:solidFill>
                <a:prstDash val="solid"/>
                <a:round/>
                <a:headEnd type="none" w="med" len="med"/>
                <a:tailEnd type="none" w="med" len="med"/>
              </a:ln>
            </p:spPr>
          </p:cxnSp>
          <p:cxnSp>
            <p:nvCxnSpPr>
              <p:cNvPr id="148" name="Google Shape;271;p23">
                <a:extLst>
                  <a:ext uri="{FF2B5EF4-FFF2-40B4-BE49-F238E27FC236}">
                    <a16:creationId xmlns:a16="http://schemas.microsoft.com/office/drawing/2014/main" id="{7458479F-CD7B-B2D8-C3EE-9D91A95EBADE}"/>
                  </a:ext>
                </a:extLst>
              </p:cNvPr>
              <p:cNvCxnSpPr>
                <a:cxnSpLocks/>
                <a:endCxn id="19" idx="1"/>
              </p:cNvCxnSpPr>
              <p:nvPr/>
            </p:nvCxnSpPr>
            <p:spPr>
              <a:xfrm>
                <a:off x="4759975" y="840798"/>
                <a:ext cx="356400" cy="92700"/>
              </a:xfrm>
              <a:prstGeom prst="curvedConnector3">
                <a:avLst>
                  <a:gd name="adj1" fmla="val 50007"/>
                </a:avLst>
              </a:prstGeom>
              <a:noFill/>
              <a:ln w="9525" cap="flat" cmpd="sng">
                <a:solidFill>
                  <a:srgbClr val="F1C232"/>
                </a:solidFill>
                <a:prstDash val="solid"/>
                <a:round/>
                <a:headEnd type="none" w="med" len="med"/>
                <a:tailEnd type="none" w="med" len="med"/>
              </a:ln>
            </p:spPr>
          </p:cxnSp>
        </p:grpSp>
        <p:grpSp>
          <p:nvGrpSpPr>
            <p:cNvPr id="186" name="Group 185">
              <a:extLst>
                <a:ext uri="{FF2B5EF4-FFF2-40B4-BE49-F238E27FC236}">
                  <a16:creationId xmlns:a16="http://schemas.microsoft.com/office/drawing/2014/main" id="{B151B97E-A8F9-77D2-6B10-0CEB5DD62BAB}"/>
                </a:ext>
              </a:extLst>
            </p:cNvPr>
            <p:cNvGrpSpPr/>
            <p:nvPr/>
          </p:nvGrpSpPr>
          <p:grpSpPr>
            <a:xfrm>
              <a:off x="4001700" y="316523"/>
              <a:ext cx="878275" cy="678175"/>
              <a:chOff x="4001700" y="316523"/>
              <a:chExt cx="878275" cy="678175"/>
            </a:xfrm>
          </p:grpSpPr>
          <p:sp>
            <p:nvSpPr>
              <p:cNvPr id="11" name="Google Shape;198;p23">
                <a:extLst>
                  <a:ext uri="{FF2B5EF4-FFF2-40B4-BE49-F238E27FC236}">
                    <a16:creationId xmlns:a16="http://schemas.microsoft.com/office/drawing/2014/main" id="{B8A90657-844A-2255-184A-C3E568DA4883}"/>
                  </a:ext>
                </a:extLst>
              </p:cNvPr>
              <p:cNvSpPr txBox="1"/>
              <p:nvPr/>
            </p:nvSpPr>
            <p:spPr>
              <a:xfrm>
                <a:off x="4160575" y="316523"/>
                <a:ext cx="719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Importancia</a:t>
                </a:r>
                <a:endParaRPr sz="800">
                  <a:solidFill>
                    <a:schemeClr val="dk1"/>
                  </a:solidFill>
                  <a:latin typeface="Calibri"/>
                  <a:ea typeface="Calibri"/>
                  <a:cs typeface="Calibri"/>
                  <a:sym typeface="Calibri"/>
                </a:endParaRPr>
              </a:p>
            </p:txBody>
          </p:sp>
          <p:sp>
            <p:nvSpPr>
              <p:cNvPr id="12" name="Google Shape;199;p23">
                <a:extLst>
                  <a:ext uri="{FF2B5EF4-FFF2-40B4-BE49-F238E27FC236}">
                    <a16:creationId xmlns:a16="http://schemas.microsoft.com/office/drawing/2014/main" id="{BD630F37-876E-3511-067A-330AB6C73089}"/>
                  </a:ext>
                </a:extLst>
              </p:cNvPr>
              <p:cNvSpPr txBox="1"/>
              <p:nvPr/>
            </p:nvSpPr>
            <p:spPr>
              <a:xfrm>
                <a:off x="4160575" y="686898"/>
                <a:ext cx="599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Desafíos</a:t>
                </a:r>
                <a:endParaRPr sz="800">
                  <a:solidFill>
                    <a:schemeClr val="dk1"/>
                  </a:solidFill>
                  <a:latin typeface="Calibri"/>
                  <a:ea typeface="Calibri"/>
                  <a:cs typeface="Calibri"/>
                  <a:sym typeface="Calibri"/>
                </a:endParaRPr>
              </a:p>
            </p:txBody>
          </p:sp>
          <p:cxnSp>
            <p:nvCxnSpPr>
              <p:cNvPr id="337" name="Google Shape;319;p23">
                <a:extLst>
                  <a:ext uri="{FF2B5EF4-FFF2-40B4-BE49-F238E27FC236}">
                    <a16:creationId xmlns:a16="http://schemas.microsoft.com/office/drawing/2014/main" id="{7510B6D0-4C89-53DA-85E6-BF1E9AA4B124}"/>
                  </a:ext>
                </a:extLst>
              </p:cNvPr>
              <p:cNvCxnSpPr>
                <a:stCxn id="3" idx="3"/>
                <a:endCxn id="11" idx="1"/>
              </p:cNvCxnSpPr>
              <p:nvPr/>
            </p:nvCxnSpPr>
            <p:spPr>
              <a:xfrm rot="10800000" flipH="1">
                <a:off x="4001700" y="470448"/>
                <a:ext cx="159000" cy="186600"/>
              </a:xfrm>
              <a:prstGeom prst="curvedConnector3">
                <a:avLst>
                  <a:gd name="adj1" fmla="val 49961"/>
                </a:avLst>
              </a:prstGeom>
              <a:noFill/>
              <a:ln w="9525" cap="flat" cmpd="sng">
                <a:solidFill>
                  <a:schemeClr val="accent6"/>
                </a:solidFill>
                <a:prstDash val="solid"/>
                <a:round/>
                <a:headEnd type="none" w="med" len="med"/>
                <a:tailEnd type="none" w="med" len="med"/>
              </a:ln>
            </p:spPr>
          </p:cxnSp>
          <p:cxnSp>
            <p:nvCxnSpPr>
              <p:cNvPr id="338" name="Google Shape;320;p23">
                <a:extLst>
                  <a:ext uri="{FF2B5EF4-FFF2-40B4-BE49-F238E27FC236}">
                    <a16:creationId xmlns:a16="http://schemas.microsoft.com/office/drawing/2014/main" id="{184EEFC9-A821-CDC2-D650-8D64CC7BAD00}"/>
                  </a:ext>
                </a:extLst>
              </p:cNvPr>
              <p:cNvCxnSpPr>
                <a:stCxn id="3" idx="3"/>
                <a:endCxn id="12" idx="1"/>
              </p:cNvCxnSpPr>
              <p:nvPr/>
            </p:nvCxnSpPr>
            <p:spPr>
              <a:xfrm>
                <a:off x="4001700" y="657048"/>
                <a:ext cx="159000" cy="183900"/>
              </a:xfrm>
              <a:prstGeom prst="curvedConnector3">
                <a:avLst>
                  <a:gd name="adj1" fmla="val 49961"/>
                </a:avLst>
              </a:prstGeom>
              <a:noFill/>
              <a:ln w="9525" cap="flat" cmpd="sng">
                <a:solidFill>
                  <a:srgbClr val="9900FF"/>
                </a:solidFill>
                <a:prstDash val="solid"/>
                <a:round/>
                <a:headEnd type="none" w="med" len="med"/>
                <a:tailEnd type="none" w="med" len="med"/>
              </a:ln>
            </p:spPr>
          </p:cxnSp>
        </p:grpSp>
      </p:grpSp>
      <p:pic>
        <p:nvPicPr>
          <p:cNvPr id="323" name="Google Shape;323;p23"/>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24" name="Google Shape;324;p23"/>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89;p23">
            <a:extLst>
              <a:ext uri="{FF2B5EF4-FFF2-40B4-BE49-F238E27FC236}">
                <a16:creationId xmlns:a16="http://schemas.microsoft.com/office/drawing/2014/main" id="{31154ADE-67EB-9C14-E03B-24BCE0669474}"/>
              </a:ext>
            </a:extLst>
          </p:cNvPr>
          <p:cNvSpPr txBox="1"/>
          <p:nvPr/>
        </p:nvSpPr>
        <p:spPr>
          <a:xfrm>
            <a:off x="479275" y="2953525"/>
            <a:ext cx="1347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Clasificación de Objetos en Imágenes Satelitales</a:t>
            </a:r>
            <a:endParaRPr sz="800">
              <a:solidFill>
                <a:schemeClr val="dk1"/>
              </a:solidFill>
              <a:latin typeface="Calibri"/>
              <a:ea typeface="Calibri"/>
              <a:cs typeface="Calibri"/>
              <a:sym typeface="Calibri"/>
            </a:endParaRPr>
          </a:p>
        </p:txBody>
      </p:sp>
      <p:grpSp>
        <p:nvGrpSpPr>
          <p:cNvPr id="320" name="Group 319">
            <a:extLst>
              <a:ext uri="{FF2B5EF4-FFF2-40B4-BE49-F238E27FC236}">
                <a16:creationId xmlns:a16="http://schemas.microsoft.com/office/drawing/2014/main" id="{6650041C-8355-232E-45BB-94EF2DA997AB}"/>
              </a:ext>
            </a:extLst>
          </p:cNvPr>
          <p:cNvGrpSpPr/>
          <p:nvPr/>
        </p:nvGrpSpPr>
        <p:grpSpPr>
          <a:xfrm>
            <a:off x="3420000" y="5954975"/>
            <a:ext cx="3351088" cy="768000"/>
            <a:chOff x="3420000" y="5954975"/>
            <a:chExt cx="3351088" cy="768000"/>
          </a:xfrm>
        </p:grpSpPr>
        <p:grpSp>
          <p:nvGrpSpPr>
            <p:cNvPr id="139" name="Google Shape;262;p23">
              <a:extLst>
                <a:ext uri="{FF2B5EF4-FFF2-40B4-BE49-F238E27FC236}">
                  <a16:creationId xmlns:a16="http://schemas.microsoft.com/office/drawing/2014/main" id="{81587AE7-CCF2-4E17-5DA9-2AF3E269A26B}"/>
                </a:ext>
              </a:extLst>
            </p:cNvPr>
            <p:cNvGrpSpPr/>
            <p:nvPr/>
          </p:nvGrpSpPr>
          <p:grpSpPr>
            <a:xfrm>
              <a:off x="3991588" y="5954975"/>
              <a:ext cx="2779500" cy="768000"/>
              <a:chOff x="5935038" y="5804050"/>
              <a:chExt cx="2779500" cy="768000"/>
            </a:xfrm>
          </p:grpSpPr>
          <p:sp>
            <p:nvSpPr>
              <p:cNvPr id="140" name="Google Shape;263;p23">
                <a:extLst>
                  <a:ext uri="{FF2B5EF4-FFF2-40B4-BE49-F238E27FC236}">
                    <a16:creationId xmlns:a16="http://schemas.microsoft.com/office/drawing/2014/main" id="{359A5013-827E-BA2C-6795-5A783C978AD8}"/>
                  </a:ext>
                </a:extLst>
              </p:cNvPr>
              <p:cNvSpPr txBox="1"/>
              <p:nvPr/>
            </p:nvSpPr>
            <p:spPr>
              <a:xfrm>
                <a:off x="5935038" y="5804050"/>
                <a:ext cx="2779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TensorFlow: Diseño y ejecución eficiente de modelos</a:t>
                </a:r>
                <a:endParaRPr sz="800">
                  <a:solidFill>
                    <a:schemeClr val="dk1"/>
                  </a:solidFill>
                  <a:latin typeface="Calibri"/>
                  <a:ea typeface="Calibri"/>
                  <a:cs typeface="Calibri"/>
                  <a:sym typeface="Calibri"/>
                </a:endParaRPr>
              </a:p>
            </p:txBody>
          </p:sp>
          <p:sp>
            <p:nvSpPr>
              <p:cNvPr id="141" name="Google Shape;264;p23">
                <a:extLst>
                  <a:ext uri="{FF2B5EF4-FFF2-40B4-BE49-F238E27FC236}">
                    <a16:creationId xmlns:a16="http://schemas.microsoft.com/office/drawing/2014/main" id="{8D507425-2293-3B58-FEAA-F97DD64020B4}"/>
                  </a:ext>
                </a:extLst>
              </p:cNvPr>
              <p:cNvSpPr txBox="1"/>
              <p:nvPr/>
            </p:nvSpPr>
            <p:spPr>
              <a:xfrm>
                <a:off x="5935049" y="5957950"/>
                <a:ext cx="2683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Keras: Simplificación del desarrollo de redes neuronales.</a:t>
                </a:r>
                <a:endParaRPr sz="800">
                  <a:solidFill>
                    <a:schemeClr val="dk1"/>
                  </a:solidFill>
                  <a:latin typeface="Calibri"/>
                  <a:ea typeface="Calibri"/>
                  <a:cs typeface="Calibri"/>
                  <a:sym typeface="Calibri"/>
                </a:endParaRPr>
              </a:p>
            </p:txBody>
          </p:sp>
          <p:sp>
            <p:nvSpPr>
              <p:cNvPr id="142" name="Google Shape;265;p23">
                <a:extLst>
                  <a:ext uri="{FF2B5EF4-FFF2-40B4-BE49-F238E27FC236}">
                    <a16:creationId xmlns:a16="http://schemas.microsoft.com/office/drawing/2014/main" id="{4A8015A1-9228-7911-B5CA-411043BA4740}"/>
                  </a:ext>
                </a:extLst>
              </p:cNvPr>
              <p:cNvSpPr txBox="1"/>
              <p:nvPr/>
            </p:nvSpPr>
            <p:spPr>
              <a:xfrm>
                <a:off x="5935048" y="6111850"/>
                <a:ext cx="2683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PyTorch: Flexibilidad y grafos computacionales dinámicos.</a:t>
                </a:r>
                <a:endParaRPr sz="800">
                  <a:solidFill>
                    <a:schemeClr val="dk1"/>
                  </a:solidFill>
                  <a:latin typeface="Calibri"/>
                  <a:ea typeface="Calibri"/>
                  <a:cs typeface="Calibri"/>
                  <a:sym typeface="Calibri"/>
                </a:endParaRPr>
              </a:p>
            </p:txBody>
          </p:sp>
          <p:sp>
            <p:nvSpPr>
              <p:cNvPr id="143" name="Google Shape;266;p23">
                <a:extLst>
                  <a:ext uri="{FF2B5EF4-FFF2-40B4-BE49-F238E27FC236}">
                    <a16:creationId xmlns:a16="http://schemas.microsoft.com/office/drawing/2014/main" id="{75776E33-DDFE-1D68-4603-45EFEBF6CE78}"/>
                  </a:ext>
                </a:extLst>
              </p:cNvPr>
              <p:cNvSpPr txBox="1"/>
              <p:nvPr/>
            </p:nvSpPr>
            <p:spPr>
              <a:xfrm>
                <a:off x="5935047" y="6264250"/>
                <a:ext cx="250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Flask: Integración de modelos en aplicaciones web.</a:t>
                </a:r>
                <a:endParaRPr sz="800">
                  <a:solidFill>
                    <a:schemeClr val="dk1"/>
                  </a:solidFill>
                  <a:latin typeface="Calibri"/>
                  <a:ea typeface="Calibri"/>
                  <a:cs typeface="Calibri"/>
                  <a:sym typeface="Calibri"/>
                </a:endParaRPr>
              </a:p>
            </p:txBody>
          </p:sp>
        </p:grpSp>
        <p:cxnSp>
          <p:nvCxnSpPr>
            <p:cNvPr id="179" name="Google Shape;302;p23">
              <a:extLst>
                <a:ext uri="{FF2B5EF4-FFF2-40B4-BE49-F238E27FC236}">
                  <a16:creationId xmlns:a16="http://schemas.microsoft.com/office/drawing/2014/main" id="{1A90F5D9-EE98-E90D-BE0B-92BC8F918A10}"/>
                </a:ext>
              </a:extLst>
            </p:cNvPr>
            <p:cNvCxnSpPr>
              <a:stCxn id="9" idx="3"/>
              <a:endCxn id="140" idx="1"/>
            </p:cNvCxnSpPr>
            <p:nvPr/>
          </p:nvCxnSpPr>
          <p:spPr>
            <a:xfrm rot="10800000" flipH="1">
              <a:off x="3420000" y="6108800"/>
              <a:ext cx="571500" cy="235200"/>
            </a:xfrm>
            <a:prstGeom prst="curvedConnector3">
              <a:avLst>
                <a:gd name="adj1" fmla="val 50008"/>
              </a:avLst>
            </a:prstGeom>
            <a:noFill/>
            <a:ln w="9525" cap="flat" cmpd="sng">
              <a:solidFill>
                <a:srgbClr val="F1C232"/>
              </a:solidFill>
              <a:prstDash val="solid"/>
              <a:round/>
              <a:headEnd type="none" w="med" len="med"/>
              <a:tailEnd type="none" w="med" len="med"/>
            </a:ln>
          </p:spPr>
        </p:cxnSp>
        <p:cxnSp>
          <p:nvCxnSpPr>
            <p:cNvPr id="180" name="Google Shape;303;p23">
              <a:extLst>
                <a:ext uri="{FF2B5EF4-FFF2-40B4-BE49-F238E27FC236}">
                  <a16:creationId xmlns:a16="http://schemas.microsoft.com/office/drawing/2014/main" id="{C8063B4B-3A1A-48B3-2F34-D078E84B3175}"/>
                </a:ext>
              </a:extLst>
            </p:cNvPr>
            <p:cNvCxnSpPr>
              <a:stCxn id="9" idx="3"/>
              <a:endCxn id="141" idx="1"/>
            </p:cNvCxnSpPr>
            <p:nvPr/>
          </p:nvCxnSpPr>
          <p:spPr>
            <a:xfrm rot="10800000" flipH="1">
              <a:off x="3420000" y="6262700"/>
              <a:ext cx="571500" cy="81300"/>
            </a:xfrm>
            <a:prstGeom prst="curvedConnector3">
              <a:avLst>
                <a:gd name="adj1" fmla="val 50009"/>
              </a:avLst>
            </a:prstGeom>
            <a:noFill/>
            <a:ln w="9525" cap="flat" cmpd="sng">
              <a:solidFill>
                <a:srgbClr val="9FC5E8"/>
              </a:solidFill>
              <a:prstDash val="solid"/>
              <a:round/>
              <a:headEnd type="none" w="med" len="med"/>
              <a:tailEnd type="none" w="med" len="med"/>
            </a:ln>
          </p:spPr>
        </p:cxnSp>
        <p:cxnSp>
          <p:nvCxnSpPr>
            <p:cNvPr id="181" name="Google Shape;304;p23">
              <a:extLst>
                <a:ext uri="{FF2B5EF4-FFF2-40B4-BE49-F238E27FC236}">
                  <a16:creationId xmlns:a16="http://schemas.microsoft.com/office/drawing/2014/main" id="{D3B81439-BECD-F80A-C7F7-10A942BE41FD}"/>
                </a:ext>
              </a:extLst>
            </p:cNvPr>
            <p:cNvCxnSpPr>
              <a:stCxn id="9" idx="3"/>
              <a:endCxn id="142" idx="1"/>
            </p:cNvCxnSpPr>
            <p:nvPr/>
          </p:nvCxnSpPr>
          <p:spPr>
            <a:xfrm>
              <a:off x="3420000" y="6344000"/>
              <a:ext cx="571500" cy="72600"/>
            </a:xfrm>
            <a:prstGeom prst="curvedConnector3">
              <a:avLst>
                <a:gd name="adj1" fmla="val 50009"/>
              </a:avLst>
            </a:prstGeom>
            <a:noFill/>
            <a:ln w="9525" cap="flat" cmpd="sng">
              <a:solidFill>
                <a:srgbClr val="3D85C6"/>
              </a:solidFill>
              <a:prstDash val="solid"/>
              <a:round/>
              <a:headEnd type="none" w="med" len="med"/>
              <a:tailEnd type="none" w="med" len="med"/>
            </a:ln>
          </p:spPr>
        </p:cxnSp>
        <p:cxnSp>
          <p:nvCxnSpPr>
            <p:cNvPr id="182" name="Google Shape;305;p23">
              <a:extLst>
                <a:ext uri="{FF2B5EF4-FFF2-40B4-BE49-F238E27FC236}">
                  <a16:creationId xmlns:a16="http://schemas.microsoft.com/office/drawing/2014/main" id="{D57D5481-8115-021E-72F0-F50F97CE5EFB}"/>
                </a:ext>
              </a:extLst>
            </p:cNvPr>
            <p:cNvCxnSpPr>
              <a:stCxn id="9" idx="3"/>
              <a:endCxn id="143" idx="1"/>
            </p:cNvCxnSpPr>
            <p:nvPr/>
          </p:nvCxnSpPr>
          <p:spPr>
            <a:xfrm>
              <a:off x="3420000" y="6344000"/>
              <a:ext cx="571500" cy="225000"/>
            </a:xfrm>
            <a:prstGeom prst="curvedConnector3">
              <a:avLst>
                <a:gd name="adj1" fmla="val 50009"/>
              </a:avLst>
            </a:prstGeom>
            <a:noFill/>
            <a:ln w="9525" cap="flat" cmpd="sng">
              <a:solidFill>
                <a:srgbClr val="FF9900"/>
              </a:solidFill>
              <a:prstDash val="solid"/>
              <a:round/>
              <a:headEnd type="none" w="med" len="med"/>
              <a:tailEnd type="none" w="med" len="med"/>
            </a:ln>
          </p:spPr>
        </p:cxnSp>
      </p:grpSp>
      <p:grpSp>
        <p:nvGrpSpPr>
          <p:cNvPr id="364" name="Group 363">
            <a:extLst>
              <a:ext uri="{FF2B5EF4-FFF2-40B4-BE49-F238E27FC236}">
                <a16:creationId xmlns:a16="http://schemas.microsoft.com/office/drawing/2014/main" id="{CD3CE3D8-DEB5-15C0-3C58-82920203684B}"/>
              </a:ext>
            </a:extLst>
          </p:cNvPr>
          <p:cNvGrpSpPr/>
          <p:nvPr/>
        </p:nvGrpSpPr>
        <p:grpSpPr>
          <a:xfrm>
            <a:off x="4362600" y="4547225"/>
            <a:ext cx="5169325" cy="1563750"/>
            <a:chOff x="4362600" y="4547225"/>
            <a:chExt cx="5169325" cy="1563750"/>
          </a:xfrm>
        </p:grpSpPr>
        <p:grpSp>
          <p:nvGrpSpPr>
            <p:cNvPr id="361" name="Group 360">
              <a:extLst>
                <a:ext uri="{FF2B5EF4-FFF2-40B4-BE49-F238E27FC236}">
                  <a16:creationId xmlns:a16="http://schemas.microsoft.com/office/drawing/2014/main" id="{7AB2F07E-C240-4537-B3E5-478269ADEAFB}"/>
                </a:ext>
              </a:extLst>
            </p:cNvPr>
            <p:cNvGrpSpPr/>
            <p:nvPr/>
          </p:nvGrpSpPr>
          <p:grpSpPr>
            <a:xfrm>
              <a:off x="6004675" y="4547225"/>
              <a:ext cx="2732825" cy="615600"/>
              <a:chOff x="6004675" y="4547225"/>
              <a:chExt cx="2732825" cy="615600"/>
            </a:xfrm>
          </p:grpSpPr>
          <p:grpSp>
            <p:nvGrpSpPr>
              <p:cNvPr id="63" name="Google Shape;250;p23">
                <a:extLst>
                  <a:ext uri="{FF2B5EF4-FFF2-40B4-BE49-F238E27FC236}">
                    <a16:creationId xmlns:a16="http://schemas.microsoft.com/office/drawing/2014/main" id="{67F6B2E3-9F7C-94C7-C39E-D8251F2405F2}"/>
                  </a:ext>
                </a:extLst>
              </p:cNvPr>
              <p:cNvGrpSpPr/>
              <p:nvPr/>
            </p:nvGrpSpPr>
            <p:grpSpPr>
              <a:xfrm>
                <a:off x="6412200" y="4547225"/>
                <a:ext cx="2325300" cy="615600"/>
                <a:chOff x="5078675" y="270000"/>
                <a:chExt cx="2325300" cy="615600"/>
              </a:xfrm>
            </p:grpSpPr>
            <p:sp>
              <p:nvSpPr>
                <p:cNvPr id="128" name="Google Shape;251;p23">
                  <a:extLst>
                    <a:ext uri="{FF2B5EF4-FFF2-40B4-BE49-F238E27FC236}">
                      <a16:creationId xmlns:a16="http://schemas.microsoft.com/office/drawing/2014/main" id="{E1CE3952-2A81-16C6-F358-233075C1DBA3}"/>
                    </a:ext>
                  </a:extLst>
                </p:cNvPr>
                <p:cNvSpPr txBox="1"/>
                <p:nvPr/>
              </p:nvSpPr>
              <p:spPr>
                <a:xfrm>
                  <a:off x="5078675" y="270000"/>
                  <a:ext cx="226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Capas convolucionales: identificación de patrones</a:t>
                  </a:r>
                  <a:endParaRPr sz="800">
                    <a:solidFill>
                      <a:schemeClr val="dk1"/>
                    </a:solidFill>
                    <a:latin typeface="Calibri"/>
                    <a:ea typeface="Calibri"/>
                    <a:cs typeface="Calibri"/>
                    <a:sym typeface="Calibri"/>
                  </a:endParaRPr>
                </a:p>
              </p:txBody>
            </p:sp>
            <p:sp>
              <p:nvSpPr>
                <p:cNvPr id="129" name="Google Shape;252;p23">
                  <a:extLst>
                    <a:ext uri="{FF2B5EF4-FFF2-40B4-BE49-F238E27FC236}">
                      <a16:creationId xmlns:a16="http://schemas.microsoft.com/office/drawing/2014/main" id="{856272F4-5EB7-4419-7A6B-2AE7CDFFE7DC}"/>
                    </a:ext>
                  </a:extLst>
                </p:cNvPr>
                <p:cNvSpPr txBox="1"/>
                <p:nvPr/>
              </p:nvSpPr>
              <p:spPr>
                <a:xfrm>
                  <a:off x="5078675" y="423900"/>
                  <a:ext cx="232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Capas de </a:t>
                  </a:r>
                  <a:r>
                    <a:rPr lang="es-CO" sz="800" err="1">
                      <a:solidFill>
                        <a:schemeClr val="dk1"/>
                      </a:solidFill>
                      <a:latin typeface="Calibri"/>
                      <a:ea typeface="Calibri"/>
                      <a:cs typeface="Calibri"/>
                      <a:sym typeface="Calibri"/>
                    </a:rPr>
                    <a:t>pooling</a:t>
                  </a:r>
                  <a:r>
                    <a:rPr lang="es-CO" sz="800">
                      <a:solidFill>
                        <a:schemeClr val="dk1"/>
                      </a:solidFill>
                      <a:latin typeface="Calibri"/>
                      <a:ea typeface="Calibri"/>
                      <a:cs typeface="Calibri"/>
                      <a:sym typeface="Calibri"/>
                    </a:rPr>
                    <a:t>: reducción de dimensionalidad.</a:t>
                  </a:r>
                  <a:endParaRPr sz="800">
                    <a:solidFill>
                      <a:schemeClr val="dk1"/>
                    </a:solidFill>
                    <a:latin typeface="Calibri"/>
                    <a:ea typeface="Calibri"/>
                    <a:cs typeface="Calibri"/>
                    <a:sym typeface="Calibri"/>
                  </a:endParaRPr>
                </a:p>
              </p:txBody>
            </p:sp>
            <p:sp>
              <p:nvSpPr>
                <p:cNvPr id="130" name="Google Shape;253;p23">
                  <a:extLst>
                    <a:ext uri="{FF2B5EF4-FFF2-40B4-BE49-F238E27FC236}">
                      <a16:creationId xmlns:a16="http://schemas.microsoft.com/office/drawing/2014/main" id="{714FA160-AF6E-362C-50AF-DA82A801D2C5}"/>
                    </a:ext>
                  </a:extLst>
                </p:cNvPr>
                <p:cNvSpPr txBox="1"/>
                <p:nvPr/>
              </p:nvSpPr>
              <p:spPr>
                <a:xfrm>
                  <a:off x="5078675" y="577800"/>
                  <a:ext cx="202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Capas conectadas: clasificación final</a:t>
                  </a:r>
                  <a:endParaRPr sz="800">
                    <a:solidFill>
                      <a:schemeClr val="dk1"/>
                    </a:solidFill>
                    <a:latin typeface="Calibri"/>
                    <a:ea typeface="Calibri"/>
                    <a:cs typeface="Calibri"/>
                    <a:sym typeface="Calibri"/>
                  </a:endParaRPr>
                </a:p>
              </p:txBody>
            </p:sp>
          </p:grpSp>
          <p:cxnSp>
            <p:nvCxnSpPr>
              <p:cNvPr id="170" name="Google Shape;293;p23">
                <a:extLst>
                  <a:ext uri="{FF2B5EF4-FFF2-40B4-BE49-F238E27FC236}">
                    <a16:creationId xmlns:a16="http://schemas.microsoft.com/office/drawing/2014/main" id="{E563B9F4-B5EE-E229-949D-C55BB9DB4719}"/>
                  </a:ext>
                </a:extLst>
              </p:cNvPr>
              <p:cNvCxnSpPr>
                <a:cxnSpLocks/>
                <a:endCxn id="128" idx="1"/>
              </p:cNvCxnSpPr>
              <p:nvPr/>
            </p:nvCxnSpPr>
            <p:spPr>
              <a:xfrm rot="10800000" flipH="1">
                <a:off x="6004675" y="4701125"/>
                <a:ext cx="407400" cy="153900"/>
              </a:xfrm>
              <a:prstGeom prst="curvedConnector3">
                <a:avLst>
                  <a:gd name="adj1" fmla="val 50015"/>
                </a:avLst>
              </a:prstGeom>
              <a:noFill/>
              <a:ln w="9525" cap="flat" cmpd="sng">
                <a:solidFill>
                  <a:srgbClr val="D5A6BD"/>
                </a:solidFill>
                <a:prstDash val="solid"/>
                <a:round/>
                <a:headEnd type="none" w="med" len="med"/>
                <a:tailEnd type="none" w="med" len="med"/>
              </a:ln>
            </p:spPr>
          </p:cxnSp>
          <p:cxnSp>
            <p:nvCxnSpPr>
              <p:cNvPr id="171" name="Google Shape;294;p23">
                <a:extLst>
                  <a:ext uri="{FF2B5EF4-FFF2-40B4-BE49-F238E27FC236}">
                    <a16:creationId xmlns:a16="http://schemas.microsoft.com/office/drawing/2014/main" id="{11CC4F78-044B-2E67-B47E-478306229C8C}"/>
                  </a:ext>
                </a:extLst>
              </p:cNvPr>
              <p:cNvCxnSpPr>
                <a:cxnSpLocks/>
                <a:endCxn id="129" idx="1"/>
              </p:cNvCxnSpPr>
              <p:nvPr/>
            </p:nvCxnSpPr>
            <p:spPr>
              <a:xfrm>
                <a:off x="6004675" y="4855025"/>
                <a:ext cx="407400" cy="600"/>
              </a:xfrm>
              <a:prstGeom prst="curvedConnector3">
                <a:avLst>
                  <a:gd name="adj1" fmla="val 50015"/>
                </a:avLst>
              </a:prstGeom>
              <a:noFill/>
              <a:ln w="9525" cap="flat" cmpd="sng">
                <a:solidFill>
                  <a:srgbClr val="783F04"/>
                </a:solidFill>
                <a:prstDash val="solid"/>
                <a:round/>
                <a:headEnd type="none" w="med" len="med"/>
                <a:tailEnd type="none" w="med" len="med"/>
              </a:ln>
            </p:spPr>
          </p:cxnSp>
          <p:cxnSp>
            <p:nvCxnSpPr>
              <p:cNvPr id="172" name="Google Shape;295;p23">
                <a:extLst>
                  <a:ext uri="{FF2B5EF4-FFF2-40B4-BE49-F238E27FC236}">
                    <a16:creationId xmlns:a16="http://schemas.microsoft.com/office/drawing/2014/main" id="{6E57000E-DF1F-16D8-3918-9891641C97C4}"/>
                  </a:ext>
                </a:extLst>
              </p:cNvPr>
              <p:cNvCxnSpPr>
                <a:cxnSpLocks/>
                <a:endCxn id="130" idx="1"/>
              </p:cNvCxnSpPr>
              <p:nvPr/>
            </p:nvCxnSpPr>
            <p:spPr>
              <a:xfrm>
                <a:off x="6004675" y="4855025"/>
                <a:ext cx="407400" cy="153900"/>
              </a:xfrm>
              <a:prstGeom prst="curvedConnector3">
                <a:avLst>
                  <a:gd name="adj1" fmla="val 50015"/>
                </a:avLst>
              </a:prstGeom>
              <a:noFill/>
              <a:ln w="9525" cap="flat" cmpd="sng">
                <a:solidFill>
                  <a:srgbClr val="B6D7A8"/>
                </a:solidFill>
                <a:prstDash val="solid"/>
                <a:round/>
                <a:headEnd type="none" w="med" len="med"/>
                <a:tailEnd type="none" w="med" len="med"/>
              </a:ln>
            </p:spPr>
          </p:cxnSp>
        </p:grpSp>
        <p:grpSp>
          <p:nvGrpSpPr>
            <p:cNvPr id="362" name="Group 361">
              <a:extLst>
                <a:ext uri="{FF2B5EF4-FFF2-40B4-BE49-F238E27FC236}">
                  <a16:creationId xmlns:a16="http://schemas.microsoft.com/office/drawing/2014/main" id="{5A8034C4-E657-F0A4-62C9-A6AF18DAAAB4}"/>
                </a:ext>
              </a:extLst>
            </p:cNvPr>
            <p:cNvGrpSpPr/>
            <p:nvPr/>
          </p:nvGrpSpPr>
          <p:grpSpPr>
            <a:xfrm>
              <a:off x="5581375" y="5008925"/>
              <a:ext cx="2712125" cy="615600"/>
              <a:chOff x="5581375" y="5008925"/>
              <a:chExt cx="2712125" cy="615600"/>
            </a:xfrm>
          </p:grpSpPr>
          <p:grpSp>
            <p:nvGrpSpPr>
              <p:cNvPr id="131" name="Google Shape;254;p23">
                <a:extLst>
                  <a:ext uri="{FF2B5EF4-FFF2-40B4-BE49-F238E27FC236}">
                    <a16:creationId xmlns:a16="http://schemas.microsoft.com/office/drawing/2014/main" id="{47A62C1C-19A3-56B8-1C74-353509F6A4F6}"/>
                  </a:ext>
                </a:extLst>
              </p:cNvPr>
              <p:cNvGrpSpPr/>
              <p:nvPr/>
            </p:nvGrpSpPr>
            <p:grpSpPr>
              <a:xfrm>
                <a:off x="5968200" y="5008925"/>
                <a:ext cx="2325300" cy="615600"/>
                <a:chOff x="5078675" y="270000"/>
                <a:chExt cx="2325300" cy="615600"/>
              </a:xfrm>
            </p:grpSpPr>
            <p:sp>
              <p:nvSpPr>
                <p:cNvPr id="132" name="Google Shape;255;p23">
                  <a:extLst>
                    <a:ext uri="{FF2B5EF4-FFF2-40B4-BE49-F238E27FC236}">
                      <a16:creationId xmlns:a16="http://schemas.microsoft.com/office/drawing/2014/main" id="{83D7A989-F833-6D59-6726-D7A1CC829D47}"/>
                    </a:ext>
                  </a:extLst>
                </p:cNvPr>
                <p:cNvSpPr txBox="1"/>
                <p:nvPr/>
              </p:nvSpPr>
              <p:spPr>
                <a:xfrm>
                  <a:off x="5078675" y="270000"/>
                  <a:ext cx="226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Propagación hacia adelante y retropropagación.</a:t>
                  </a:r>
                  <a:endParaRPr sz="800">
                    <a:solidFill>
                      <a:schemeClr val="dk1"/>
                    </a:solidFill>
                    <a:latin typeface="Calibri"/>
                    <a:ea typeface="Calibri"/>
                    <a:cs typeface="Calibri"/>
                    <a:sym typeface="Calibri"/>
                  </a:endParaRPr>
                </a:p>
              </p:txBody>
            </p:sp>
            <p:sp>
              <p:nvSpPr>
                <p:cNvPr id="133" name="Google Shape;256;p23">
                  <a:extLst>
                    <a:ext uri="{FF2B5EF4-FFF2-40B4-BE49-F238E27FC236}">
                      <a16:creationId xmlns:a16="http://schemas.microsoft.com/office/drawing/2014/main" id="{43F6CF05-952A-246D-9627-C146EB5FA92E}"/>
                    </a:ext>
                  </a:extLst>
                </p:cNvPr>
                <p:cNvSpPr txBox="1"/>
                <p:nvPr/>
              </p:nvSpPr>
              <p:spPr>
                <a:xfrm>
                  <a:off x="5078675" y="423900"/>
                  <a:ext cx="232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Uso de optimizadores como Adam y RMSProp</a:t>
                  </a:r>
                  <a:endParaRPr sz="800">
                    <a:solidFill>
                      <a:schemeClr val="dk1"/>
                    </a:solidFill>
                    <a:latin typeface="Calibri"/>
                    <a:ea typeface="Calibri"/>
                    <a:cs typeface="Calibri"/>
                    <a:sym typeface="Calibri"/>
                  </a:endParaRPr>
                </a:p>
              </p:txBody>
            </p:sp>
            <p:sp>
              <p:nvSpPr>
                <p:cNvPr id="134" name="Google Shape;257;p23">
                  <a:extLst>
                    <a:ext uri="{FF2B5EF4-FFF2-40B4-BE49-F238E27FC236}">
                      <a16:creationId xmlns:a16="http://schemas.microsoft.com/office/drawing/2014/main" id="{CA73CAEC-D20F-176B-556C-3FD888ABB2A3}"/>
                    </a:ext>
                  </a:extLst>
                </p:cNvPr>
                <p:cNvSpPr txBox="1"/>
                <p:nvPr/>
              </p:nvSpPr>
              <p:spPr>
                <a:xfrm>
                  <a:off x="5078675" y="577800"/>
                  <a:ext cx="202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Regularización mediante Dropout.</a:t>
                  </a:r>
                  <a:endParaRPr sz="800">
                    <a:solidFill>
                      <a:schemeClr val="dk1"/>
                    </a:solidFill>
                    <a:latin typeface="Calibri"/>
                    <a:ea typeface="Calibri"/>
                    <a:cs typeface="Calibri"/>
                    <a:sym typeface="Calibri"/>
                  </a:endParaRPr>
                </a:p>
              </p:txBody>
            </p:sp>
          </p:grpSp>
          <p:cxnSp>
            <p:nvCxnSpPr>
              <p:cNvPr id="173" name="Google Shape;296;p23">
                <a:extLst>
                  <a:ext uri="{FF2B5EF4-FFF2-40B4-BE49-F238E27FC236}">
                    <a16:creationId xmlns:a16="http://schemas.microsoft.com/office/drawing/2014/main" id="{6892D209-B4C0-C0F1-2FDA-C95B25124E4E}"/>
                  </a:ext>
                </a:extLst>
              </p:cNvPr>
              <p:cNvCxnSpPr>
                <a:cxnSpLocks/>
                <a:endCxn id="132" idx="1"/>
              </p:cNvCxnSpPr>
              <p:nvPr/>
            </p:nvCxnSpPr>
            <p:spPr>
              <a:xfrm rot="10800000" flipH="1">
                <a:off x="5581375" y="5162825"/>
                <a:ext cx="386700" cy="153900"/>
              </a:xfrm>
              <a:prstGeom prst="curvedConnector3">
                <a:avLst>
                  <a:gd name="adj1" fmla="val 50016"/>
                </a:avLst>
              </a:prstGeom>
              <a:noFill/>
              <a:ln w="9525" cap="flat" cmpd="sng">
                <a:solidFill>
                  <a:srgbClr val="3C78D8"/>
                </a:solidFill>
                <a:prstDash val="solid"/>
                <a:round/>
                <a:headEnd type="none" w="med" len="med"/>
                <a:tailEnd type="none" w="med" len="med"/>
              </a:ln>
            </p:spPr>
          </p:cxnSp>
          <p:cxnSp>
            <p:nvCxnSpPr>
              <p:cNvPr id="174" name="Google Shape;297;p23">
                <a:extLst>
                  <a:ext uri="{FF2B5EF4-FFF2-40B4-BE49-F238E27FC236}">
                    <a16:creationId xmlns:a16="http://schemas.microsoft.com/office/drawing/2014/main" id="{10B8C428-0FBE-C0EC-A640-023A00F8CB5D}"/>
                  </a:ext>
                </a:extLst>
              </p:cNvPr>
              <p:cNvCxnSpPr>
                <a:cxnSpLocks/>
                <a:endCxn id="133" idx="1"/>
              </p:cNvCxnSpPr>
              <p:nvPr/>
            </p:nvCxnSpPr>
            <p:spPr>
              <a:xfrm>
                <a:off x="5581375" y="5316725"/>
                <a:ext cx="386700" cy="600"/>
              </a:xfrm>
              <a:prstGeom prst="curvedConnector3">
                <a:avLst>
                  <a:gd name="adj1" fmla="val 50016"/>
                </a:avLst>
              </a:prstGeom>
              <a:noFill/>
              <a:ln w="9525" cap="flat" cmpd="sng">
                <a:solidFill>
                  <a:schemeClr val="accent2"/>
                </a:solidFill>
                <a:prstDash val="solid"/>
                <a:round/>
                <a:headEnd type="none" w="med" len="med"/>
                <a:tailEnd type="none" w="med" len="med"/>
              </a:ln>
            </p:spPr>
          </p:cxnSp>
          <p:cxnSp>
            <p:nvCxnSpPr>
              <p:cNvPr id="175" name="Google Shape;298;p23">
                <a:extLst>
                  <a:ext uri="{FF2B5EF4-FFF2-40B4-BE49-F238E27FC236}">
                    <a16:creationId xmlns:a16="http://schemas.microsoft.com/office/drawing/2014/main" id="{1885866B-2E64-C042-B43F-8B6549A33C19}"/>
                  </a:ext>
                </a:extLst>
              </p:cNvPr>
              <p:cNvCxnSpPr>
                <a:cxnSpLocks/>
                <a:endCxn id="134" idx="1"/>
              </p:cNvCxnSpPr>
              <p:nvPr/>
            </p:nvCxnSpPr>
            <p:spPr>
              <a:xfrm>
                <a:off x="5581375" y="5316725"/>
                <a:ext cx="386700" cy="153900"/>
              </a:xfrm>
              <a:prstGeom prst="curvedConnector3">
                <a:avLst>
                  <a:gd name="adj1" fmla="val 50016"/>
                </a:avLst>
              </a:prstGeom>
              <a:noFill/>
              <a:ln w="9525" cap="flat" cmpd="sng">
                <a:solidFill>
                  <a:schemeClr val="accent6"/>
                </a:solidFill>
                <a:prstDash val="solid"/>
                <a:round/>
                <a:headEnd type="none" w="med" len="med"/>
                <a:tailEnd type="none" w="med" len="med"/>
              </a:ln>
            </p:spPr>
          </p:cxnSp>
        </p:grpSp>
        <p:grpSp>
          <p:nvGrpSpPr>
            <p:cNvPr id="363" name="Group 362">
              <a:extLst>
                <a:ext uri="{FF2B5EF4-FFF2-40B4-BE49-F238E27FC236}">
                  <a16:creationId xmlns:a16="http://schemas.microsoft.com/office/drawing/2014/main" id="{4E39EB4D-F57E-CA6F-8279-F20EF4E5F002}"/>
                </a:ext>
              </a:extLst>
            </p:cNvPr>
            <p:cNvGrpSpPr/>
            <p:nvPr/>
          </p:nvGrpSpPr>
          <p:grpSpPr>
            <a:xfrm>
              <a:off x="5987875" y="5495375"/>
              <a:ext cx="3544050" cy="615600"/>
              <a:chOff x="5987875" y="5495375"/>
              <a:chExt cx="3544050" cy="615600"/>
            </a:xfrm>
          </p:grpSpPr>
          <p:grpSp>
            <p:nvGrpSpPr>
              <p:cNvPr id="135" name="Google Shape;258;p23">
                <a:extLst>
                  <a:ext uri="{FF2B5EF4-FFF2-40B4-BE49-F238E27FC236}">
                    <a16:creationId xmlns:a16="http://schemas.microsoft.com/office/drawing/2014/main" id="{316DF224-7150-CC25-CE0D-33E2D55783C8}"/>
                  </a:ext>
                </a:extLst>
              </p:cNvPr>
              <p:cNvGrpSpPr/>
              <p:nvPr/>
            </p:nvGrpSpPr>
            <p:grpSpPr>
              <a:xfrm>
                <a:off x="6341425" y="5495375"/>
                <a:ext cx="3190500" cy="615600"/>
                <a:chOff x="5078675" y="270000"/>
                <a:chExt cx="3190500" cy="615600"/>
              </a:xfrm>
            </p:grpSpPr>
            <p:sp>
              <p:nvSpPr>
                <p:cNvPr id="136" name="Google Shape;259;p23">
                  <a:extLst>
                    <a:ext uri="{FF2B5EF4-FFF2-40B4-BE49-F238E27FC236}">
                      <a16:creationId xmlns:a16="http://schemas.microsoft.com/office/drawing/2014/main" id="{00737669-D258-1FDC-9F88-8DFEF939544C}"/>
                    </a:ext>
                  </a:extLst>
                </p:cNvPr>
                <p:cNvSpPr txBox="1"/>
                <p:nvPr/>
              </p:nvSpPr>
              <p:spPr>
                <a:xfrm>
                  <a:off x="5078675" y="270000"/>
                  <a:ext cx="2779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VGG16: Precisión alta con capas convolucionales pequeñas</a:t>
                  </a:r>
                  <a:endParaRPr sz="800">
                    <a:solidFill>
                      <a:schemeClr val="dk1"/>
                    </a:solidFill>
                    <a:latin typeface="Calibri"/>
                    <a:ea typeface="Calibri"/>
                    <a:cs typeface="Calibri"/>
                    <a:sym typeface="Calibri"/>
                  </a:endParaRPr>
                </a:p>
              </p:txBody>
            </p:sp>
            <p:sp>
              <p:nvSpPr>
                <p:cNvPr id="137" name="Google Shape;260;p23">
                  <a:extLst>
                    <a:ext uri="{FF2B5EF4-FFF2-40B4-BE49-F238E27FC236}">
                      <a16:creationId xmlns:a16="http://schemas.microsoft.com/office/drawing/2014/main" id="{07B9DCCE-3C7F-CAFF-9DFF-33078560ED68}"/>
                    </a:ext>
                  </a:extLst>
                </p:cNvPr>
                <p:cNvSpPr txBox="1"/>
                <p:nvPr/>
              </p:nvSpPr>
              <p:spPr>
                <a:xfrm>
                  <a:off x="5078675" y="423900"/>
                  <a:ext cx="2921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ResNet18: Uso de bloques residuales para redes profundas.</a:t>
                  </a:r>
                  <a:endParaRPr sz="800">
                    <a:solidFill>
                      <a:schemeClr val="dk1"/>
                    </a:solidFill>
                    <a:latin typeface="Calibri"/>
                    <a:ea typeface="Calibri"/>
                    <a:cs typeface="Calibri"/>
                    <a:sym typeface="Calibri"/>
                  </a:endParaRPr>
                </a:p>
              </p:txBody>
            </p:sp>
            <p:sp>
              <p:nvSpPr>
                <p:cNvPr id="138" name="Google Shape;261;p23">
                  <a:extLst>
                    <a:ext uri="{FF2B5EF4-FFF2-40B4-BE49-F238E27FC236}">
                      <a16:creationId xmlns:a16="http://schemas.microsoft.com/office/drawing/2014/main" id="{440552E2-F158-57AC-4E0A-D0495908742B}"/>
                    </a:ext>
                  </a:extLst>
                </p:cNvPr>
                <p:cNvSpPr txBox="1"/>
                <p:nvPr/>
              </p:nvSpPr>
              <p:spPr>
                <a:xfrm>
                  <a:off x="5078675" y="577800"/>
                  <a:ext cx="319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MobileNet: Diseño eficiente para dispositivos con recursos limitados.</a:t>
                  </a:r>
                  <a:endParaRPr sz="800">
                    <a:solidFill>
                      <a:schemeClr val="dk1"/>
                    </a:solidFill>
                    <a:latin typeface="Calibri"/>
                    <a:ea typeface="Calibri"/>
                    <a:cs typeface="Calibri"/>
                    <a:sym typeface="Calibri"/>
                  </a:endParaRPr>
                </a:p>
              </p:txBody>
            </p:sp>
          </p:grpSp>
          <p:cxnSp>
            <p:nvCxnSpPr>
              <p:cNvPr id="176" name="Google Shape;299;p23">
                <a:extLst>
                  <a:ext uri="{FF2B5EF4-FFF2-40B4-BE49-F238E27FC236}">
                    <a16:creationId xmlns:a16="http://schemas.microsoft.com/office/drawing/2014/main" id="{0AD78E5E-1841-CF61-A64E-C8F0A89D1747}"/>
                  </a:ext>
                </a:extLst>
              </p:cNvPr>
              <p:cNvCxnSpPr>
                <a:cxnSpLocks/>
                <a:endCxn id="136" idx="1"/>
              </p:cNvCxnSpPr>
              <p:nvPr/>
            </p:nvCxnSpPr>
            <p:spPr>
              <a:xfrm rot="10800000" flipH="1">
                <a:off x="5987875" y="5649275"/>
                <a:ext cx="353700" cy="153900"/>
              </a:xfrm>
              <a:prstGeom prst="curvedConnector3">
                <a:avLst>
                  <a:gd name="adj1" fmla="val 49979"/>
                </a:avLst>
              </a:prstGeom>
              <a:noFill/>
              <a:ln w="9525" cap="flat" cmpd="sng">
                <a:solidFill>
                  <a:srgbClr val="3C78D8"/>
                </a:solidFill>
                <a:prstDash val="solid"/>
                <a:round/>
                <a:headEnd type="none" w="med" len="med"/>
                <a:tailEnd type="none" w="med" len="med"/>
              </a:ln>
            </p:spPr>
          </p:cxnSp>
          <p:cxnSp>
            <p:nvCxnSpPr>
              <p:cNvPr id="177" name="Google Shape;300;p23">
                <a:extLst>
                  <a:ext uri="{FF2B5EF4-FFF2-40B4-BE49-F238E27FC236}">
                    <a16:creationId xmlns:a16="http://schemas.microsoft.com/office/drawing/2014/main" id="{F8214AFA-19B4-04BA-2A24-5C5B1D8A0ACE}"/>
                  </a:ext>
                </a:extLst>
              </p:cNvPr>
              <p:cNvCxnSpPr>
                <a:cxnSpLocks/>
                <a:endCxn id="137" idx="1"/>
              </p:cNvCxnSpPr>
              <p:nvPr/>
            </p:nvCxnSpPr>
            <p:spPr>
              <a:xfrm>
                <a:off x="5987875" y="5803175"/>
                <a:ext cx="353700" cy="600"/>
              </a:xfrm>
              <a:prstGeom prst="curvedConnector3">
                <a:avLst>
                  <a:gd name="adj1" fmla="val 49979"/>
                </a:avLst>
              </a:prstGeom>
              <a:noFill/>
              <a:ln w="9525" cap="flat" cmpd="sng">
                <a:solidFill>
                  <a:schemeClr val="accent2"/>
                </a:solidFill>
                <a:prstDash val="solid"/>
                <a:round/>
                <a:headEnd type="none" w="med" len="med"/>
                <a:tailEnd type="none" w="med" len="med"/>
              </a:ln>
            </p:spPr>
          </p:cxnSp>
          <p:cxnSp>
            <p:nvCxnSpPr>
              <p:cNvPr id="178" name="Google Shape;301;p23">
                <a:extLst>
                  <a:ext uri="{FF2B5EF4-FFF2-40B4-BE49-F238E27FC236}">
                    <a16:creationId xmlns:a16="http://schemas.microsoft.com/office/drawing/2014/main" id="{39E9555D-A91B-BBFB-9ABB-0541FBFA1A0D}"/>
                  </a:ext>
                </a:extLst>
              </p:cNvPr>
              <p:cNvCxnSpPr>
                <a:cxnSpLocks/>
              </p:cNvCxnSpPr>
              <p:nvPr/>
            </p:nvCxnSpPr>
            <p:spPr>
              <a:xfrm>
                <a:off x="5987875" y="5803175"/>
                <a:ext cx="356100" cy="156300"/>
              </a:xfrm>
              <a:prstGeom prst="curvedConnector3">
                <a:avLst>
                  <a:gd name="adj1" fmla="val 50000"/>
                </a:avLst>
              </a:prstGeom>
              <a:noFill/>
              <a:ln w="9525" cap="flat" cmpd="sng">
                <a:solidFill>
                  <a:schemeClr val="accent6"/>
                </a:solidFill>
                <a:prstDash val="solid"/>
                <a:round/>
                <a:headEnd type="none" w="med" len="med"/>
                <a:tailEnd type="none" w="med" len="med"/>
              </a:ln>
            </p:spPr>
          </p:cxnSp>
        </p:grpSp>
        <p:grpSp>
          <p:nvGrpSpPr>
            <p:cNvPr id="191" name="Group 190">
              <a:extLst>
                <a:ext uri="{FF2B5EF4-FFF2-40B4-BE49-F238E27FC236}">
                  <a16:creationId xmlns:a16="http://schemas.microsoft.com/office/drawing/2014/main" id="{CF7C40FB-FE4A-C52B-4BC3-8A36DF4282F1}"/>
                </a:ext>
              </a:extLst>
            </p:cNvPr>
            <p:cNvGrpSpPr/>
            <p:nvPr/>
          </p:nvGrpSpPr>
          <p:grpSpPr>
            <a:xfrm>
              <a:off x="4362600" y="4701125"/>
              <a:ext cx="1642075" cy="1255950"/>
              <a:chOff x="4362600" y="4701125"/>
              <a:chExt cx="1642075" cy="1255950"/>
            </a:xfrm>
          </p:grpSpPr>
          <p:sp>
            <p:nvSpPr>
              <p:cNvPr id="60" name="Google Shape;247;p23">
                <a:extLst>
                  <a:ext uri="{FF2B5EF4-FFF2-40B4-BE49-F238E27FC236}">
                    <a16:creationId xmlns:a16="http://schemas.microsoft.com/office/drawing/2014/main" id="{C67F8600-81D2-AD0F-573E-1DC5DA5746ED}"/>
                  </a:ext>
                </a:extLst>
              </p:cNvPr>
              <p:cNvSpPr txBox="1"/>
              <p:nvPr/>
            </p:nvSpPr>
            <p:spPr>
              <a:xfrm>
                <a:off x="4732675" y="4701125"/>
                <a:ext cx="1272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Componentes Principales:</a:t>
                </a:r>
                <a:endParaRPr sz="800">
                  <a:solidFill>
                    <a:schemeClr val="dk1"/>
                  </a:solidFill>
                  <a:latin typeface="Calibri"/>
                  <a:ea typeface="Calibri"/>
                  <a:cs typeface="Calibri"/>
                  <a:sym typeface="Calibri"/>
                </a:endParaRPr>
              </a:p>
            </p:txBody>
          </p:sp>
          <p:sp>
            <p:nvSpPr>
              <p:cNvPr id="61" name="Google Shape;248;p23">
                <a:extLst>
                  <a:ext uri="{FF2B5EF4-FFF2-40B4-BE49-F238E27FC236}">
                    <a16:creationId xmlns:a16="http://schemas.microsoft.com/office/drawing/2014/main" id="{116E3F42-BE49-3740-C7D7-122BA7B4B33F}"/>
                  </a:ext>
                </a:extLst>
              </p:cNvPr>
              <p:cNvSpPr txBox="1"/>
              <p:nvPr/>
            </p:nvSpPr>
            <p:spPr>
              <a:xfrm>
                <a:off x="4732675" y="5162825"/>
                <a:ext cx="84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Entrenamiento:</a:t>
                </a:r>
                <a:endParaRPr sz="800">
                  <a:solidFill>
                    <a:schemeClr val="dk1"/>
                  </a:solidFill>
                  <a:latin typeface="Calibri"/>
                  <a:ea typeface="Calibri"/>
                  <a:cs typeface="Calibri"/>
                  <a:sym typeface="Calibri"/>
                </a:endParaRPr>
              </a:p>
            </p:txBody>
          </p:sp>
          <p:sp>
            <p:nvSpPr>
              <p:cNvPr id="62" name="Google Shape;249;p23">
                <a:extLst>
                  <a:ext uri="{FF2B5EF4-FFF2-40B4-BE49-F238E27FC236}">
                    <a16:creationId xmlns:a16="http://schemas.microsoft.com/office/drawing/2014/main" id="{3C0F18B4-04A6-95E4-E189-57D38458A147}"/>
                  </a:ext>
                </a:extLst>
              </p:cNvPr>
              <p:cNvSpPr txBox="1"/>
              <p:nvPr/>
            </p:nvSpPr>
            <p:spPr>
              <a:xfrm>
                <a:off x="4732675" y="5649275"/>
                <a:ext cx="12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Arquitecturas destacadas:</a:t>
                </a:r>
                <a:endParaRPr sz="800">
                  <a:solidFill>
                    <a:schemeClr val="dk1"/>
                  </a:solidFill>
                  <a:latin typeface="Calibri"/>
                  <a:ea typeface="Calibri"/>
                  <a:cs typeface="Calibri"/>
                  <a:sym typeface="Calibri"/>
                </a:endParaRPr>
              </a:p>
            </p:txBody>
          </p:sp>
          <p:cxnSp>
            <p:nvCxnSpPr>
              <p:cNvPr id="183" name="Google Shape;306;p23">
                <a:extLst>
                  <a:ext uri="{FF2B5EF4-FFF2-40B4-BE49-F238E27FC236}">
                    <a16:creationId xmlns:a16="http://schemas.microsoft.com/office/drawing/2014/main" id="{0467F1F3-1B62-320D-7202-E487D35C6BFF}"/>
                  </a:ext>
                </a:extLst>
              </p:cNvPr>
              <p:cNvCxnSpPr>
                <a:stCxn id="8" idx="3"/>
                <a:endCxn id="60" idx="1"/>
              </p:cNvCxnSpPr>
              <p:nvPr/>
            </p:nvCxnSpPr>
            <p:spPr>
              <a:xfrm rot="10800000" flipH="1">
                <a:off x="4362600" y="4855025"/>
                <a:ext cx="370200" cy="461700"/>
              </a:xfrm>
              <a:prstGeom prst="curvedConnector3">
                <a:avLst>
                  <a:gd name="adj1" fmla="val 49983"/>
                </a:avLst>
              </a:prstGeom>
              <a:noFill/>
              <a:ln w="9525" cap="flat" cmpd="sng">
                <a:solidFill>
                  <a:srgbClr val="674EA7"/>
                </a:solidFill>
                <a:prstDash val="solid"/>
                <a:round/>
                <a:headEnd type="none" w="med" len="med"/>
                <a:tailEnd type="none" w="med" len="med"/>
              </a:ln>
            </p:spPr>
          </p:cxnSp>
          <p:cxnSp>
            <p:nvCxnSpPr>
              <p:cNvPr id="184" name="Google Shape;307;p23">
                <a:extLst>
                  <a:ext uri="{FF2B5EF4-FFF2-40B4-BE49-F238E27FC236}">
                    <a16:creationId xmlns:a16="http://schemas.microsoft.com/office/drawing/2014/main" id="{1270EF88-0143-EC3B-57B5-5352B8B1773F}"/>
                  </a:ext>
                </a:extLst>
              </p:cNvPr>
              <p:cNvCxnSpPr>
                <a:stCxn id="8" idx="3"/>
                <a:endCxn id="61" idx="1"/>
              </p:cNvCxnSpPr>
              <p:nvPr/>
            </p:nvCxnSpPr>
            <p:spPr>
              <a:xfrm>
                <a:off x="4362600" y="5316725"/>
                <a:ext cx="370200" cy="600"/>
              </a:xfrm>
              <a:prstGeom prst="curvedConnector3">
                <a:avLst>
                  <a:gd name="adj1" fmla="val 49983"/>
                </a:avLst>
              </a:prstGeom>
              <a:noFill/>
              <a:ln w="9525" cap="flat" cmpd="sng">
                <a:solidFill>
                  <a:srgbClr val="9FC5E8"/>
                </a:solidFill>
                <a:prstDash val="solid"/>
                <a:round/>
                <a:headEnd type="none" w="med" len="med"/>
                <a:tailEnd type="none" w="med" len="med"/>
              </a:ln>
            </p:spPr>
          </p:cxnSp>
          <p:cxnSp>
            <p:nvCxnSpPr>
              <p:cNvPr id="326" name="Google Shape;308;p23">
                <a:extLst>
                  <a:ext uri="{FF2B5EF4-FFF2-40B4-BE49-F238E27FC236}">
                    <a16:creationId xmlns:a16="http://schemas.microsoft.com/office/drawing/2014/main" id="{C5B63D05-CC1A-1722-FC01-D79FC475D34B}"/>
                  </a:ext>
                </a:extLst>
              </p:cNvPr>
              <p:cNvCxnSpPr>
                <a:stCxn id="8" idx="3"/>
                <a:endCxn id="62" idx="1"/>
              </p:cNvCxnSpPr>
              <p:nvPr/>
            </p:nvCxnSpPr>
            <p:spPr>
              <a:xfrm>
                <a:off x="4362600" y="5316725"/>
                <a:ext cx="370200" cy="486600"/>
              </a:xfrm>
              <a:prstGeom prst="curvedConnector3">
                <a:avLst>
                  <a:gd name="adj1" fmla="val 49983"/>
                </a:avLst>
              </a:prstGeom>
              <a:noFill/>
              <a:ln w="9525" cap="flat" cmpd="sng">
                <a:solidFill>
                  <a:srgbClr val="CC0000"/>
                </a:solidFill>
                <a:prstDash val="solid"/>
                <a:round/>
                <a:headEnd type="none" w="med" len="med"/>
                <a:tailEnd type="none" w="med" len="med"/>
              </a:ln>
            </p:spPr>
          </p:cxnSp>
        </p:grpSp>
      </p:grpSp>
      <p:grpSp>
        <p:nvGrpSpPr>
          <p:cNvPr id="360" name="Group 359">
            <a:extLst>
              <a:ext uri="{FF2B5EF4-FFF2-40B4-BE49-F238E27FC236}">
                <a16:creationId xmlns:a16="http://schemas.microsoft.com/office/drawing/2014/main" id="{0560608E-0062-6706-4E65-B0B470FA1A89}"/>
              </a:ext>
            </a:extLst>
          </p:cNvPr>
          <p:cNvGrpSpPr/>
          <p:nvPr/>
        </p:nvGrpSpPr>
        <p:grpSpPr>
          <a:xfrm>
            <a:off x="3759900" y="3505900"/>
            <a:ext cx="5908975" cy="1172575"/>
            <a:chOff x="3759900" y="3505900"/>
            <a:chExt cx="5908975" cy="1172575"/>
          </a:xfrm>
        </p:grpSpPr>
        <p:grpSp>
          <p:nvGrpSpPr>
            <p:cNvPr id="357" name="Group 356">
              <a:extLst>
                <a:ext uri="{FF2B5EF4-FFF2-40B4-BE49-F238E27FC236}">
                  <a16:creationId xmlns:a16="http://schemas.microsoft.com/office/drawing/2014/main" id="{13919842-5724-8128-2700-16B2669F3DD5}"/>
                </a:ext>
              </a:extLst>
            </p:cNvPr>
            <p:cNvGrpSpPr/>
            <p:nvPr/>
          </p:nvGrpSpPr>
          <p:grpSpPr>
            <a:xfrm>
              <a:off x="4823500" y="3505900"/>
              <a:ext cx="4845375" cy="461700"/>
              <a:chOff x="4823500" y="3505900"/>
              <a:chExt cx="4845375" cy="461700"/>
            </a:xfrm>
          </p:grpSpPr>
          <p:grpSp>
            <p:nvGrpSpPr>
              <p:cNvPr id="51" name="Google Shape;238;p23">
                <a:extLst>
                  <a:ext uri="{FF2B5EF4-FFF2-40B4-BE49-F238E27FC236}">
                    <a16:creationId xmlns:a16="http://schemas.microsoft.com/office/drawing/2014/main" id="{2E5044FE-0B8A-2BD2-FBFA-DEE79C373163}"/>
                  </a:ext>
                </a:extLst>
              </p:cNvPr>
              <p:cNvGrpSpPr/>
              <p:nvPr/>
            </p:nvGrpSpPr>
            <p:grpSpPr>
              <a:xfrm>
                <a:off x="5186875" y="3505900"/>
                <a:ext cx="4482000" cy="461700"/>
                <a:chOff x="5078675" y="885600"/>
                <a:chExt cx="4482000" cy="461700"/>
              </a:xfrm>
            </p:grpSpPr>
            <p:sp>
              <p:nvSpPr>
                <p:cNvPr id="52" name="Google Shape;239;p23">
                  <a:extLst>
                    <a:ext uri="{FF2B5EF4-FFF2-40B4-BE49-F238E27FC236}">
                      <a16:creationId xmlns:a16="http://schemas.microsoft.com/office/drawing/2014/main" id="{EF08F149-D1A6-B1A9-640A-A9AA924A7273}"/>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Combinación de múltiples árboles para mejorar la precisión</a:t>
                  </a:r>
                  <a:endParaRPr sz="800">
                    <a:solidFill>
                      <a:schemeClr val="dk1"/>
                    </a:solidFill>
                    <a:latin typeface="Calibri"/>
                    <a:ea typeface="Calibri"/>
                    <a:cs typeface="Calibri"/>
                    <a:sym typeface="Calibri"/>
                  </a:endParaRPr>
                </a:p>
              </p:txBody>
            </p:sp>
            <p:sp>
              <p:nvSpPr>
                <p:cNvPr id="53" name="Google Shape;240;p23">
                  <a:extLst>
                    <a:ext uri="{FF2B5EF4-FFF2-40B4-BE49-F238E27FC236}">
                      <a16:creationId xmlns:a16="http://schemas.microsoft.com/office/drawing/2014/main" id="{B2144A7E-1E72-AFEA-CE4D-E1A716B82E63}"/>
                    </a:ext>
                  </a:extLst>
                </p:cNvPr>
                <p:cNvSpPr txBox="1"/>
                <p:nvPr/>
              </p:nvSpPr>
              <p:spPr>
                <a:xfrm>
                  <a:off x="5078675" y="1039500"/>
                  <a:ext cx="4482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Ventajas: reducción de sobreajuste, manejo de datos faltantes, evaluación de importancia de variables</a:t>
                  </a:r>
                  <a:endParaRPr sz="800">
                    <a:solidFill>
                      <a:schemeClr val="dk1"/>
                    </a:solidFill>
                    <a:latin typeface="Calibri"/>
                    <a:ea typeface="Calibri"/>
                    <a:cs typeface="Calibri"/>
                    <a:sym typeface="Calibri"/>
                  </a:endParaRPr>
                </a:p>
              </p:txBody>
            </p:sp>
          </p:grpSp>
          <p:cxnSp>
            <p:nvCxnSpPr>
              <p:cNvPr id="164" name="Google Shape;287;p23">
                <a:extLst>
                  <a:ext uri="{FF2B5EF4-FFF2-40B4-BE49-F238E27FC236}">
                    <a16:creationId xmlns:a16="http://schemas.microsoft.com/office/drawing/2014/main" id="{04F96236-0B4D-B611-5EDC-33C7754656CE}"/>
                  </a:ext>
                </a:extLst>
              </p:cNvPr>
              <p:cNvCxnSpPr>
                <a:cxnSpLocks/>
                <a:endCxn id="52" idx="1"/>
              </p:cNvCxnSpPr>
              <p:nvPr/>
            </p:nvCxnSpPr>
            <p:spPr>
              <a:xfrm rot="10800000" flipH="1">
                <a:off x="4823500" y="3659950"/>
                <a:ext cx="363300" cy="76800"/>
              </a:xfrm>
              <a:prstGeom prst="curvedConnector3">
                <a:avLst>
                  <a:gd name="adj1" fmla="val 50010"/>
                </a:avLst>
              </a:prstGeom>
              <a:noFill/>
              <a:ln w="9525" cap="flat" cmpd="sng">
                <a:solidFill>
                  <a:srgbClr val="C27BA0"/>
                </a:solidFill>
                <a:prstDash val="solid"/>
                <a:round/>
                <a:headEnd type="none" w="med" len="med"/>
                <a:tailEnd type="none" w="med" len="med"/>
              </a:ln>
            </p:spPr>
          </p:cxnSp>
          <p:cxnSp>
            <p:nvCxnSpPr>
              <p:cNvPr id="165" name="Google Shape;288;p23">
                <a:extLst>
                  <a:ext uri="{FF2B5EF4-FFF2-40B4-BE49-F238E27FC236}">
                    <a16:creationId xmlns:a16="http://schemas.microsoft.com/office/drawing/2014/main" id="{9E04BEAA-2E08-2DBC-87CE-EADCBEA443C6}"/>
                  </a:ext>
                </a:extLst>
              </p:cNvPr>
              <p:cNvCxnSpPr>
                <a:cxnSpLocks/>
                <a:endCxn id="53" idx="1"/>
              </p:cNvCxnSpPr>
              <p:nvPr/>
            </p:nvCxnSpPr>
            <p:spPr>
              <a:xfrm>
                <a:off x="4823500" y="3736750"/>
                <a:ext cx="363300" cy="77100"/>
              </a:xfrm>
              <a:prstGeom prst="curvedConnector3">
                <a:avLst>
                  <a:gd name="adj1" fmla="val 50010"/>
                </a:avLst>
              </a:prstGeom>
              <a:noFill/>
              <a:ln w="9525" cap="flat" cmpd="sng">
                <a:solidFill>
                  <a:srgbClr val="741B47"/>
                </a:solidFill>
                <a:prstDash val="solid"/>
                <a:round/>
                <a:headEnd type="none" w="med" len="med"/>
                <a:tailEnd type="none" w="med" len="med"/>
              </a:ln>
            </p:spPr>
          </p:cxnSp>
        </p:grpSp>
        <p:grpSp>
          <p:nvGrpSpPr>
            <p:cNvPr id="358" name="Group 357">
              <a:extLst>
                <a:ext uri="{FF2B5EF4-FFF2-40B4-BE49-F238E27FC236}">
                  <a16:creationId xmlns:a16="http://schemas.microsoft.com/office/drawing/2014/main" id="{E1123F9A-64D0-C36A-7ACD-579BB6C7C96E}"/>
                </a:ext>
              </a:extLst>
            </p:cNvPr>
            <p:cNvGrpSpPr/>
            <p:nvPr/>
          </p:nvGrpSpPr>
          <p:grpSpPr>
            <a:xfrm>
              <a:off x="5507800" y="3849150"/>
              <a:ext cx="3157325" cy="461700"/>
              <a:chOff x="5507800" y="3849150"/>
              <a:chExt cx="3157325" cy="461700"/>
            </a:xfrm>
          </p:grpSpPr>
          <p:grpSp>
            <p:nvGrpSpPr>
              <p:cNvPr id="54" name="Google Shape;241;p23">
                <a:extLst>
                  <a:ext uri="{FF2B5EF4-FFF2-40B4-BE49-F238E27FC236}">
                    <a16:creationId xmlns:a16="http://schemas.microsoft.com/office/drawing/2014/main" id="{14D9B573-6EC2-DF87-8AD0-0406566D6B03}"/>
                  </a:ext>
                </a:extLst>
              </p:cNvPr>
              <p:cNvGrpSpPr/>
              <p:nvPr/>
            </p:nvGrpSpPr>
            <p:grpSpPr>
              <a:xfrm>
                <a:off x="5800125" y="3849150"/>
                <a:ext cx="2865000" cy="461700"/>
                <a:chOff x="5078675" y="885600"/>
                <a:chExt cx="2865000" cy="461700"/>
              </a:xfrm>
            </p:grpSpPr>
            <p:sp>
              <p:nvSpPr>
                <p:cNvPr id="55" name="Google Shape;242;p23">
                  <a:extLst>
                    <a:ext uri="{FF2B5EF4-FFF2-40B4-BE49-F238E27FC236}">
                      <a16:creationId xmlns:a16="http://schemas.microsoft.com/office/drawing/2014/main" id="{F0F1FB97-94BF-DCDE-8D29-8577B413788D}"/>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Separación óptima mediante hiperplanos</a:t>
                  </a:r>
                  <a:endParaRPr sz="800">
                    <a:solidFill>
                      <a:schemeClr val="dk1"/>
                    </a:solidFill>
                    <a:latin typeface="Calibri"/>
                    <a:ea typeface="Calibri"/>
                    <a:cs typeface="Calibri"/>
                    <a:sym typeface="Calibri"/>
                  </a:endParaRPr>
                </a:p>
              </p:txBody>
            </p:sp>
            <p:sp>
              <p:nvSpPr>
                <p:cNvPr id="56" name="Google Shape;243;p23">
                  <a:extLst>
                    <a:ext uri="{FF2B5EF4-FFF2-40B4-BE49-F238E27FC236}">
                      <a16:creationId xmlns:a16="http://schemas.microsoft.com/office/drawing/2014/main" id="{E9C62C18-56B1-2A50-C271-207ABEF2EC29}"/>
                    </a:ext>
                  </a:extLst>
                </p:cNvPr>
                <p:cNvSpPr txBox="1"/>
                <p:nvPr/>
              </p:nvSpPr>
              <p:spPr>
                <a:xfrm>
                  <a:off x="5078675" y="10395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Uso de técnicas como el truco del núcleo para datos no lineales.</a:t>
                  </a:r>
                  <a:endParaRPr sz="800">
                    <a:solidFill>
                      <a:schemeClr val="dk1"/>
                    </a:solidFill>
                    <a:latin typeface="Calibri"/>
                    <a:ea typeface="Calibri"/>
                    <a:cs typeface="Calibri"/>
                    <a:sym typeface="Calibri"/>
                  </a:endParaRPr>
                </a:p>
              </p:txBody>
            </p:sp>
          </p:grpSp>
          <p:cxnSp>
            <p:nvCxnSpPr>
              <p:cNvPr id="166" name="Google Shape;289;p23">
                <a:extLst>
                  <a:ext uri="{FF2B5EF4-FFF2-40B4-BE49-F238E27FC236}">
                    <a16:creationId xmlns:a16="http://schemas.microsoft.com/office/drawing/2014/main" id="{C70EC2A7-B8CD-C1B5-8CBF-9CE50B897038}"/>
                  </a:ext>
                </a:extLst>
              </p:cNvPr>
              <p:cNvCxnSpPr>
                <a:cxnSpLocks/>
                <a:endCxn id="55" idx="1"/>
              </p:cNvCxnSpPr>
              <p:nvPr/>
            </p:nvCxnSpPr>
            <p:spPr>
              <a:xfrm rot="10800000" flipH="1">
                <a:off x="5507800" y="4003125"/>
                <a:ext cx="292200" cy="74700"/>
              </a:xfrm>
              <a:prstGeom prst="curvedConnector3">
                <a:avLst>
                  <a:gd name="adj1" fmla="val 50021"/>
                </a:avLst>
              </a:prstGeom>
              <a:noFill/>
              <a:ln w="9525" cap="flat" cmpd="sng">
                <a:solidFill>
                  <a:srgbClr val="9FC5E8"/>
                </a:solidFill>
                <a:prstDash val="solid"/>
                <a:round/>
                <a:headEnd type="none" w="med" len="med"/>
                <a:tailEnd type="none" w="med" len="med"/>
              </a:ln>
            </p:spPr>
          </p:cxnSp>
          <p:cxnSp>
            <p:nvCxnSpPr>
              <p:cNvPr id="167" name="Google Shape;290;p23">
                <a:extLst>
                  <a:ext uri="{FF2B5EF4-FFF2-40B4-BE49-F238E27FC236}">
                    <a16:creationId xmlns:a16="http://schemas.microsoft.com/office/drawing/2014/main" id="{CC0038B3-ECC9-E0AC-95D7-40441C09FB3F}"/>
                  </a:ext>
                </a:extLst>
              </p:cNvPr>
              <p:cNvCxnSpPr>
                <a:cxnSpLocks/>
                <a:endCxn id="56" idx="1"/>
              </p:cNvCxnSpPr>
              <p:nvPr/>
            </p:nvCxnSpPr>
            <p:spPr>
              <a:xfrm>
                <a:off x="5507800" y="4077825"/>
                <a:ext cx="292200" cy="79200"/>
              </a:xfrm>
              <a:prstGeom prst="curvedConnector3">
                <a:avLst>
                  <a:gd name="adj1" fmla="val 50021"/>
                </a:avLst>
              </a:prstGeom>
              <a:noFill/>
              <a:ln w="9525" cap="flat" cmpd="sng">
                <a:solidFill>
                  <a:srgbClr val="3C78D8"/>
                </a:solidFill>
                <a:prstDash val="solid"/>
                <a:round/>
                <a:headEnd type="none" w="med" len="med"/>
                <a:tailEnd type="none" w="med" len="med"/>
              </a:ln>
            </p:spPr>
          </p:cxnSp>
        </p:grpSp>
        <p:grpSp>
          <p:nvGrpSpPr>
            <p:cNvPr id="359" name="Group 358">
              <a:extLst>
                <a:ext uri="{FF2B5EF4-FFF2-40B4-BE49-F238E27FC236}">
                  <a16:creationId xmlns:a16="http://schemas.microsoft.com/office/drawing/2014/main" id="{121ACB53-8A4D-88A7-57F6-166DAEC95E93}"/>
                </a:ext>
              </a:extLst>
            </p:cNvPr>
            <p:cNvGrpSpPr/>
            <p:nvPr/>
          </p:nvGrpSpPr>
          <p:grpSpPr>
            <a:xfrm>
              <a:off x="5297500" y="4216775"/>
              <a:ext cx="3259200" cy="461700"/>
              <a:chOff x="5297500" y="4216775"/>
              <a:chExt cx="3259200" cy="461700"/>
            </a:xfrm>
          </p:grpSpPr>
          <p:grpSp>
            <p:nvGrpSpPr>
              <p:cNvPr id="57" name="Google Shape;244;p23">
                <a:extLst>
                  <a:ext uri="{FF2B5EF4-FFF2-40B4-BE49-F238E27FC236}">
                    <a16:creationId xmlns:a16="http://schemas.microsoft.com/office/drawing/2014/main" id="{8A9038BF-829B-FE38-05BB-CAD78821CDD8}"/>
                  </a:ext>
                </a:extLst>
              </p:cNvPr>
              <p:cNvGrpSpPr/>
              <p:nvPr/>
            </p:nvGrpSpPr>
            <p:grpSpPr>
              <a:xfrm>
                <a:off x="5691700" y="4216775"/>
                <a:ext cx="2865000" cy="461700"/>
                <a:chOff x="5078675" y="885600"/>
                <a:chExt cx="2865000" cy="461700"/>
              </a:xfrm>
            </p:grpSpPr>
            <p:sp>
              <p:nvSpPr>
                <p:cNvPr id="58" name="Google Shape;245;p23">
                  <a:extLst>
                    <a:ext uri="{FF2B5EF4-FFF2-40B4-BE49-F238E27FC236}">
                      <a16:creationId xmlns:a16="http://schemas.microsoft.com/office/drawing/2014/main" id="{BC1D215A-AC12-A756-2E46-3A161B938D4D}"/>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Clasificación basada en los ´k´ vecinos más cercanos.</a:t>
                  </a:r>
                  <a:endParaRPr sz="800">
                    <a:solidFill>
                      <a:schemeClr val="dk1"/>
                    </a:solidFill>
                    <a:latin typeface="Calibri"/>
                    <a:ea typeface="Calibri"/>
                    <a:cs typeface="Calibri"/>
                    <a:sym typeface="Calibri"/>
                  </a:endParaRPr>
                </a:p>
              </p:txBody>
            </p:sp>
            <p:sp>
              <p:nvSpPr>
                <p:cNvPr id="59" name="Google Shape;246;p23">
                  <a:extLst>
                    <a:ext uri="{FF2B5EF4-FFF2-40B4-BE49-F238E27FC236}">
                      <a16:creationId xmlns:a16="http://schemas.microsoft.com/office/drawing/2014/main" id="{5A43A316-EB6B-5BA6-2C83-2BA3AE0B0241}"/>
                    </a:ext>
                  </a:extLst>
                </p:cNvPr>
                <p:cNvSpPr txBox="1"/>
                <p:nvPr/>
              </p:nvSpPr>
              <p:spPr>
                <a:xfrm>
                  <a:off x="5078675" y="10395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Ventajas: simplicidad y flexibilidad</a:t>
                  </a:r>
                  <a:endParaRPr sz="800">
                    <a:solidFill>
                      <a:schemeClr val="dk1"/>
                    </a:solidFill>
                    <a:latin typeface="Calibri"/>
                    <a:ea typeface="Calibri"/>
                    <a:cs typeface="Calibri"/>
                    <a:sym typeface="Calibri"/>
                  </a:endParaRPr>
                </a:p>
              </p:txBody>
            </p:sp>
          </p:grpSp>
          <p:cxnSp>
            <p:nvCxnSpPr>
              <p:cNvPr id="168" name="Google Shape;291;p23">
                <a:extLst>
                  <a:ext uri="{FF2B5EF4-FFF2-40B4-BE49-F238E27FC236}">
                    <a16:creationId xmlns:a16="http://schemas.microsoft.com/office/drawing/2014/main" id="{CCE1F973-ADA9-DB2E-94FE-36BBD06E586A}"/>
                  </a:ext>
                </a:extLst>
              </p:cNvPr>
              <p:cNvCxnSpPr>
                <a:cxnSpLocks/>
                <a:endCxn id="59" idx="1"/>
              </p:cNvCxnSpPr>
              <p:nvPr/>
            </p:nvCxnSpPr>
            <p:spPr>
              <a:xfrm>
                <a:off x="5297500" y="4453450"/>
                <a:ext cx="394200" cy="71100"/>
              </a:xfrm>
              <a:prstGeom prst="curvedConnector3">
                <a:avLst>
                  <a:gd name="adj1" fmla="val 50000"/>
                </a:avLst>
              </a:prstGeom>
              <a:noFill/>
              <a:ln w="9525" cap="flat" cmpd="sng">
                <a:solidFill>
                  <a:srgbClr val="CC0000"/>
                </a:solidFill>
                <a:prstDash val="solid"/>
                <a:round/>
                <a:headEnd type="none" w="med" len="med"/>
                <a:tailEnd type="none" w="med" len="med"/>
              </a:ln>
            </p:spPr>
          </p:cxnSp>
          <p:cxnSp>
            <p:nvCxnSpPr>
              <p:cNvPr id="169" name="Google Shape;292;p23">
                <a:extLst>
                  <a:ext uri="{FF2B5EF4-FFF2-40B4-BE49-F238E27FC236}">
                    <a16:creationId xmlns:a16="http://schemas.microsoft.com/office/drawing/2014/main" id="{D489C5BC-7BF3-7492-E3BE-89FF283ADC38}"/>
                  </a:ext>
                </a:extLst>
              </p:cNvPr>
              <p:cNvCxnSpPr>
                <a:cxnSpLocks/>
                <a:endCxn id="58" idx="1"/>
              </p:cNvCxnSpPr>
              <p:nvPr/>
            </p:nvCxnSpPr>
            <p:spPr>
              <a:xfrm rot="10800000" flipH="1">
                <a:off x="5297500" y="4370650"/>
                <a:ext cx="394200" cy="82800"/>
              </a:xfrm>
              <a:prstGeom prst="curvedConnector3">
                <a:avLst>
                  <a:gd name="adj1" fmla="val 50000"/>
                </a:avLst>
              </a:prstGeom>
              <a:noFill/>
              <a:ln w="9525" cap="flat" cmpd="sng">
                <a:solidFill>
                  <a:schemeClr val="accent6"/>
                </a:solidFill>
                <a:prstDash val="solid"/>
                <a:round/>
                <a:headEnd type="none" w="med" len="med"/>
                <a:tailEnd type="none" w="med" len="med"/>
              </a:ln>
            </p:spPr>
          </p:cxnSp>
        </p:grpSp>
        <p:grpSp>
          <p:nvGrpSpPr>
            <p:cNvPr id="190" name="Group 189">
              <a:extLst>
                <a:ext uri="{FF2B5EF4-FFF2-40B4-BE49-F238E27FC236}">
                  <a16:creationId xmlns:a16="http://schemas.microsoft.com/office/drawing/2014/main" id="{DE447FC2-BCEC-CED1-915D-5FF615DA2355}"/>
                </a:ext>
              </a:extLst>
            </p:cNvPr>
            <p:cNvGrpSpPr/>
            <p:nvPr/>
          </p:nvGrpSpPr>
          <p:grpSpPr>
            <a:xfrm>
              <a:off x="3759900" y="3582850"/>
              <a:ext cx="1747900" cy="1024500"/>
              <a:chOff x="3759900" y="3582850"/>
              <a:chExt cx="1747900" cy="1024500"/>
            </a:xfrm>
          </p:grpSpPr>
          <p:sp>
            <p:nvSpPr>
              <p:cNvPr id="48" name="Google Shape;235;p23">
                <a:extLst>
                  <a:ext uri="{FF2B5EF4-FFF2-40B4-BE49-F238E27FC236}">
                    <a16:creationId xmlns:a16="http://schemas.microsoft.com/office/drawing/2014/main" id="{3B73B102-8B5D-3CC9-7D5E-FB74F19B2291}"/>
                  </a:ext>
                </a:extLst>
              </p:cNvPr>
              <p:cNvSpPr txBox="1"/>
              <p:nvPr/>
            </p:nvSpPr>
            <p:spPr>
              <a:xfrm>
                <a:off x="3949600" y="3582850"/>
                <a:ext cx="873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Random Forest:</a:t>
                </a:r>
                <a:endParaRPr sz="800">
                  <a:solidFill>
                    <a:schemeClr val="dk1"/>
                  </a:solidFill>
                  <a:latin typeface="Calibri"/>
                  <a:ea typeface="Calibri"/>
                  <a:cs typeface="Calibri"/>
                  <a:sym typeface="Calibri"/>
                </a:endParaRPr>
              </a:p>
            </p:txBody>
          </p:sp>
          <p:sp>
            <p:nvSpPr>
              <p:cNvPr id="49" name="Google Shape;236;p23">
                <a:extLst>
                  <a:ext uri="{FF2B5EF4-FFF2-40B4-BE49-F238E27FC236}">
                    <a16:creationId xmlns:a16="http://schemas.microsoft.com/office/drawing/2014/main" id="{D40570B5-21C9-44AA-DA84-B328A773FC49}"/>
                  </a:ext>
                </a:extLst>
              </p:cNvPr>
              <p:cNvSpPr txBox="1"/>
              <p:nvPr/>
            </p:nvSpPr>
            <p:spPr>
              <a:xfrm>
                <a:off x="3949600" y="3923925"/>
                <a:ext cx="1558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Support Vector Machines (SVM):</a:t>
                </a:r>
                <a:endParaRPr sz="800">
                  <a:solidFill>
                    <a:schemeClr val="dk1"/>
                  </a:solidFill>
                  <a:latin typeface="Calibri"/>
                  <a:ea typeface="Calibri"/>
                  <a:cs typeface="Calibri"/>
                  <a:sym typeface="Calibri"/>
                </a:endParaRPr>
              </a:p>
            </p:txBody>
          </p:sp>
          <p:sp>
            <p:nvSpPr>
              <p:cNvPr id="50" name="Google Shape;237;p23">
                <a:extLst>
                  <a:ext uri="{FF2B5EF4-FFF2-40B4-BE49-F238E27FC236}">
                    <a16:creationId xmlns:a16="http://schemas.microsoft.com/office/drawing/2014/main" id="{E5AA61A4-A410-A6F2-D3E8-A5C8C2650E11}"/>
                  </a:ext>
                </a:extLst>
              </p:cNvPr>
              <p:cNvSpPr txBox="1"/>
              <p:nvPr/>
            </p:nvSpPr>
            <p:spPr>
              <a:xfrm>
                <a:off x="3949600" y="4299550"/>
                <a:ext cx="1347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K-Nearest Neighbors (KNN):</a:t>
                </a:r>
                <a:endParaRPr sz="800">
                  <a:solidFill>
                    <a:schemeClr val="dk1"/>
                  </a:solidFill>
                  <a:latin typeface="Calibri"/>
                  <a:ea typeface="Calibri"/>
                  <a:cs typeface="Calibri"/>
                  <a:sym typeface="Calibri"/>
                </a:endParaRPr>
              </a:p>
            </p:txBody>
          </p:sp>
          <p:cxnSp>
            <p:nvCxnSpPr>
              <p:cNvPr id="327" name="Google Shape;309;p23">
                <a:extLst>
                  <a:ext uri="{FF2B5EF4-FFF2-40B4-BE49-F238E27FC236}">
                    <a16:creationId xmlns:a16="http://schemas.microsoft.com/office/drawing/2014/main" id="{966D8103-7CB3-A08A-3B66-CB2C6FAB4AAD}"/>
                  </a:ext>
                </a:extLst>
              </p:cNvPr>
              <p:cNvCxnSpPr>
                <a:stCxn id="7" idx="3"/>
                <a:endCxn id="48" idx="1"/>
              </p:cNvCxnSpPr>
              <p:nvPr/>
            </p:nvCxnSpPr>
            <p:spPr>
              <a:xfrm rot="10800000" flipH="1">
                <a:off x="3759900" y="3736725"/>
                <a:ext cx="189600" cy="341100"/>
              </a:xfrm>
              <a:prstGeom prst="curvedConnector3">
                <a:avLst>
                  <a:gd name="adj1" fmla="val 50026"/>
                </a:avLst>
              </a:prstGeom>
              <a:noFill/>
              <a:ln w="9525" cap="flat" cmpd="sng">
                <a:solidFill>
                  <a:srgbClr val="674EA7"/>
                </a:solidFill>
                <a:prstDash val="solid"/>
                <a:round/>
                <a:headEnd type="none" w="med" len="med"/>
                <a:tailEnd type="none" w="med" len="med"/>
              </a:ln>
            </p:spPr>
          </p:cxnSp>
          <p:cxnSp>
            <p:nvCxnSpPr>
              <p:cNvPr id="328" name="Google Shape;310;p23">
                <a:extLst>
                  <a:ext uri="{FF2B5EF4-FFF2-40B4-BE49-F238E27FC236}">
                    <a16:creationId xmlns:a16="http://schemas.microsoft.com/office/drawing/2014/main" id="{CCD91345-C8FD-62B9-5E0A-7D8FDACA68E9}"/>
                  </a:ext>
                </a:extLst>
              </p:cNvPr>
              <p:cNvCxnSpPr>
                <a:stCxn id="7" idx="3"/>
                <a:endCxn id="49" idx="1"/>
              </p:cNvCxnSpPr>
              <p:nvPr/>
            </p:nvCxnSpPr>
            <p:spPr>
              <a:xfrm>
                <a:off x="3759900" y="4077825"/>
                <a:ext cx="189600" cy="600"/>
              </a:xfrm>
              <a:prstGeom prst="curvedConnector3">
                <a:avLst>
                  <a:gd name="adj1" fmla="val 50026"/>
                </a:avLst>
              </a:prstGeom>
              <a:noFill/>
              <a:ln w="9525" cap="flat" cmpd="sng">
                <a:solidFill>
                  <a:srgbClr val="F6B26B"/>
                </a:solidFill>
                <a:prstDash val="solid"/>
                <a:round/>
                <a:headEnd type="none" w="med" len="med"/>
                <a:tailEnd type="none" w="med" len="med"/>
              </a:ln>
            </p:spPr>
          </p:cxnSp>
          <p:cxnSp>
            <p:nvCxnSpPr>
              <p:cNvPr id="329" name="Google Shape;311;p23">
                <a:extLst>
                  <a:ext uri="{FF2B5EF4-FFF2-40B4-BE49-F238E27FC236}">
                    <a16:creationId xmlns:a16="http://schemas.microsoft.com/office/drawing/2014/main" id="{55D96AE5-87C3-051D-7590-640AC441591F}"/>
                  </a:ext>
                </a:extLst>
              </p:cNvPr>
              <p:cNvCxnSpPr>
                <a:stCxn id="7" idx="3"/>
                <a:endCxn id="50" idx="1"/>
              </p:cNvCxnSpPr>
              <p:nvPr/>
            </p:nvCxnSpPr>
            <p:spPr>
              <a:xfrm>
                <a:off x="3759900" y="4077825"/>
                <a:ext cx="189600" cy="375600"/>
              </a:xfrm>
              <a:prstGeom prst="curvedConnector3">
                <a:avLst>
                  <a:gd name="adj1" fmla="val 50026"/>
                </a:avLst>
              </a:prstGeom>
              <a:noFill/>
              <a:ln w="9525" cap="flat" cmpd="sng">
                <a:solidFill>
                  <a:schemeClr val="accent2"/>
                </a:solidFill>
                <a:prstDash val="solid"/>
                <a:round/>
                <a:headEnd type="none" w="med" len="med"/>
                <a:tailEnd type="none" w="med" len="med"/>
              </a:ln>
            </p:spPr>
          </p:cxnSp>
        </p:grpSp>
      </p:grpSp>
      <p:grpSp>
        <p:nvGrpSpPr>
          <p:cNvPr id="356" name="Group 355">
            <a:extLst>
              <a:ext uri="{FF2B5EF4-FFF2-40B4-BE49-F238E27FC236}">
                <a16:creationId xmlns:a16="http://schemas.microsoft.com/office/drawing/2014/main" id="{1D61F918-DED3-FF97-8653-16CFC2BCB323}"/>
              </a:ext>
            </a:extLst>
          </p:cNvPr>
          <p:cNvGrpSpPr/>
          <p:nvPr/>
        </p:nvGrpSpPr>
        <p:grpSpPr>
          <a:xfrm>
            <a:off x="4299000" y="2702575"/>
            <a:ext cx="5795100" cy="927400"/>
            <a:chOff x="4299000" y="2702575"/>
            <a:chExt cx="5795100" cy="927400"/>
          </a:xfrm>
        </p:grpSpPr>
        <p:grpSp>
          <p:nvGrpSpPr>
            <p:cNvPr id="354" name="Group 353">
              <a:extLst>
                <a:ext uri="{FF2B5EF4-FFF2-40B4-BE49-F238E27FC236}">
                  <a16:creationId xmlns:a16="http://schemas.microsoft.com/office/drawing/2014/main" id="{74175195-7B64-A705-C2D9-264653D4A1BF}"/>
                </a:ext>
              </a:extLst>
            </p:cNvPr>
            <p:cNvGrpSpPr/>
            <p:nvPr/>
          </p:nvGrpSpPr>
          <p:grpSpPr>
            <a:xfrm>
              <a:off x="5571525" y="2702575"/>
              <a:ext cx="3320775" cy="461700"/>
              <a:chOff x="5571525" y="2702575"/>
              <a:chExt cx="3320775" cy="461700"/>
            </a:xfrm>
          </p:grpSpPr>
          <p:grpSp>
            <p:nvGrpSpPr>
              <p:cNvPr id="41" name="Google Shape;228;p23">
                <a:extLst>
                  <a:ext uri="{FF2B5EF4-FFF2-40B4-BE49-F238E27FC236}">
                    <a16:creationId xmlns:a16="http://schemas.microsoft.com/office/drawing/2014/main" id="{202FDFDF-B8F1-61B1-0D8E-A084944D4F0A}"/>
                  </a:ext>
                </a:extLst>
              </p:cNvPr>
              <p:cNvGrpSpPr/>
              <p:nvPr/>
            </p:nvGrpSpPr>
            <p:grpSpPr>
              <a:xfrm>
                <a:off x="5888100" y="2702575"/>
                <a:ext cx="3004200" cy="461700"/>
                <a:chOff x="5078675" y="885600"/>
                <a:chExt cx="3004200" cy="461700"/>
              </a:xfrm>
            </p:grpSpPr>
            <p:sp>
              <p:nvSpPr>
                <p:cNvPr id="42" name="Google Shape;229;p23">
                  <a:extLst>
                    <a:ext uri="{FF2B5EF4-FFF2-40B4-BE49-F238E27FC236}">
                      <a16:creationId xmlns:a16="http://schemas.microsoft.com/office/drawing/2014/main" id="{6FC6276D-0023-676C-1257-7060B99DD28F}"/>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Matriz de confusión, </a:t>
                  </a:r>
                  <a:r>
                    <a:rPr lang="es-CO" sz="800" err="1">
                      <a:solidFill>
                        <a:schemeClr val="dk1"/>
                      </a:solidFill>
                      <a:latin typeface="Calibri"/>
                      <a:ea typeface="Calibri"/>
                      <a:cs typeface="Calibri"/>
                      <a:sym typeface="Calibri"/>
                    </a:rPr>
                    <a:t>Accuracy</a:t>
                  </a:r>
                  <a:r>
                    <a:rPr lang="es-CO" sz="800">
                      <a:solidFill>
                        <a:schemeClr val="dk1"/>
                      </a:solidFill>
                      <a:latin typeface="Calibri"/>
                      <a:ea typeface="Calibri"/>
                      <a:cs typeface="Calibri"/>
                      <a:sym typeface="Calibri"/>
                    </a:rPr>
                    <a:t>, </a:t>
                  </a:r>
                  <a:r>
                    <a:rPr lang="es-CO" sz="800" err="1">
                      <a:solidFill>
                        <a:schemeClr val="dk1"/>
                      </a:solidFill>
                      <a:latin typeface="Calibri"/>
                      <a:ea typeface="Calibri"/>
                      <a:cs typeface="Calibri"/>
                      <a:sym typeface="Calibri"/>
                    </a:rPr>
                    <a:t>Recall</a:t>
                  </a:r>
                  <a:endParaRPr sz="800">
                    <a:solidFill>
                      <a:schemeClr val="dk1"/>
                    </a:solidFill>
                    <a:latin typeface="Calibri"/>
                    <a:ea typeface="Calibri"/>
                    <a:cs typeface="Calibri"/>
                    <a:sym typeface="Calibri"/>
                  </a:endParaRPr>
                </a:p>
              </p:txBody>
            </p:sp>
            <p:sp>
              <p:nvSpPr>
                <p:cNvPr id="43" name="Google Shape;230;p23">
                  <a:extLst>
                    <a:ext uri="{FF2B5EF4-FFF2-40B4-BE49-F238E27FC236}">
                      <a16:creationId xmlns:a16="http://schemas.microsoft.com/office/drawing/2014/main" id="{6129A93C-1D7E-2318-F5B4-F447A37FD15B}"/>
                    </a:ext>
                  </a:extLst>
                </p:cNvPr>
                <p:cNvSpPr txBox="1"/>
                <p:nvPr/>
              </p:nvSpPr>
              <p:spPr>
                <a:xfrm>
                  <a:off x="5078675" y="1039500"/>
                  <a:ext cx="300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Métrica granulares para clases desbalanceadas</a:t>
                  </a:r>
                  <a:endParaRPr sz="800">
                    <a:solidFill>
                      <a:schemeClr val="dk1"/>
                    </a:solidFill>
                    <a:latin typeface="Calibri"/>
                    <a:ea typeface="Calibri"/>
                    <a:cs typeface="Calibri"/>
                    <a:sym typeface="Calibri"/>
                  </a:endParaRPr>
                </a:p>
              </p:txBody>
            </p:sp>
          </p:grpSp>
          <p:cxnSp>
            <p:nvCxnSpPr>
              <p:cNvPr id="159" name="Google Shape;282;p23">
                <a:extLst>
                  <a:ext uri="{FF2B5EF4-FFF2-40B4-BE49-F238E27FC236}">
                    <a16:creationId xmlns:a16="http://schemas.microsoft.com/office/drawing/2014/main" id="{BA2D683A-62F1-41E2-DA44-6C77DC086AD4}"/>
                  </a:ext>
                </a:extLst>
              </p:cNvPr>
              <p:cNvCxnSpPr>
                <a:cxnSpLocks/>
                <a:endCxn id="42" idx="1"/>
              </p:cNvCxnSpPr>
              <p:nvPr/>
            </p:nvCxnSpPr>
            <p:spPr>
              <a:xfrm rot="10800000" flipH="1">
                <a:off x="5571525" y="2856625"/>
                <a:ext cx="316500" cy="76800"/>
              </a:xfrm>
              <a:prstGeom prst="curvedConnector3">
                <a:avLst>
                  <a:gd name="adj1" fmla="val 50012"/>
                </a:avLst>
              </a:prstGeom>
              <a:noFill/>
              <a:ln w="9525" cap="flat" cmpd="sng">
                <a:solidFill>
                  <a:srgbClr val="BF9000"/>
                </a:solidFill>
                <a:prstDash val="solid"/>
                <a:round/>
                <a:headEnd type="none" w="med" len="med"/>
                <a:tailEnd type="none" w="med" len="med"/>
              </a:ln>
            </p:spPr>
          </p:cxnSp>
          <p:cxnSp>
            <p:nvCxnSpPr>
              <p:cNvPr id="160" name="Google Shape;283;p23">
                <a:extLst>
                  <a:ext uri="{FF2B5EF4-FFF2-40B4-BE49-F238E27FC236}">
                    <a16:creationId xmlns:a16="http://schemas.microsoft.com/office/drawing/2014/main" id="{25243696-FE4C-2DB6-8C77-D2C34050B2E9}"/>
                  </a:ext>
                </a:extLst>
              </p:cNvPr>
              <p:cNvCxnSpPr>
                <a:cxnSpLocks/>
                <a:endCxn id="43" idx="1"/>
              </p:cNvCxnSpPr>
              <p:nvPr/>
            </p:nvCxnSpPr>
            <p:spPr>
              <a:xfrm>
                <a:off x="5571525" y="2933425"/>
                <a:ext cx="316500" cy="77100"/>
              </a:xfrm>
              <a:prstGeom prst="curvedConnector3">
                <a:avLst>
                  <a:gd name="adj1" fmla="val 50012"/>
                </a:avLst>
              </a:prstGeom>
              <a:noFill/>
              <a:ln w="9525" cap="flat" cmpd="sng">
                <a:solidFill>
                  <a:srgbClr val="9FC5E8"/>
                </a:solidFill>
                <a:prstDash val="solid"/>
                <a:round/>
                <a:headEnd type="none" w="med" len="med"/>
                <a:tailEnd type="none" w="med" len="med"/>
              </a:ln>
            </p:spPr>
          </p:cxnSp>
        </p:grpSp>
        <p:grpSp>
          <p:nvGrpSpPr>
            <p:cNvPr id="355" name="Group 354">
              <a:extLst>
                <a:ext uri="{FF2B5EF4-FFF2-40B4-BE49-F238E27FC236}">
                  <a16:creationId xmlns:a16="http://schemas.microsoft.com/office/drawing/2014/main" id="{AA77C6F0-0412-A3C9-FC9D-3BE6AC6BDBD1}"/>
                </a:ext>
              </a:extLst>
            </p:cNvPr>
            <p:cNvGrpSpPr/>
            <p:nvPr/>
          </p:nvGrpSpPr>
          <p:grpSpPr>
            <a:xfrm>
              <a:off x="5490825" y="3014375"/>
              <a:ext cx="4603275" cy="615600"/>
              <a:chOff x="5490825" y="3014375"/>
              <a:chExt cx="4603275" cy="615600"/>
            </a:xfrm>
          </p:grpSpPr>
          <p:grpSp>
            <p:nvGrpSpPr>
              <p:cNvPr id="44" name="Google Shape;231;p23">
                <a:extLst>
                  <a:ext uri="{FF2B5EF4-FFF2-40B4-BE49-F238E27FC236}">
                    <a16:creationId xmlns:a16="http://schemas.microsoft.com/office/drawing/2014/main" id="{0DB43011-745A-705F-451E-688F0CFA8188}"/>
                  </a:ext>
                </a:extLst>
              </p:cNvPr>
              <p:cNvGrpSpPr/>
              <p:nvPr/>
            </p:nvGrpSpPr>
            <p:grpSpPr>
              <a:xfrm>
                <a:off x="5815800" y="3014375"/>
                <a:ext cx="4278300" cy="615600"/>
                <a:chOff x="5078675" y="270000"/>
                <a:chExt cx="4278300" cy="615600"/>
              </a:xfrm>
            </p:grpSpPr>
            <p:sp>
              <p:nvSpPr>
                <p:cNvPr id="45" name="Google Shape;232;p23">
                  <a:extLst>
                    <a:ext uri="{FF2B5EF4-FFF2-40B4-BE49-F238E27FC236}">
                      <a16:creationId xmlns:a16="http://schemas.microsoft.com/office/drawing/2014/main" id="{C9196DB2-164B-4539-D1AA-1BDBCD815A19}"/>
                    </a:ext>
                  </a:extLst>
                </p:cNvPr>
                <p:cNvSpPr txBox="1"/>
                <p:nvPr/>
              </p:nvSpPr>
              <p:spPr>
                <a:xfrm>
                  <a:off x="5078675" y="270000"/>
                  <a:ext cx="274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Uso de conjuntos independientes de validación</a:t>
                  </a:r>
                  <a:endParaRPr sz="800">
                    <a:solidFill>
                      <a:schemeClr val="dk1"/>
                    </a:solidFill>
                    <a:latin typeface="Calibri"/>
                    <a:ea typeface="Calibri"/>
                    <a:cs typeface="Calibri"/>
                    <a:sym typeface="Calibri"/>
                  </a:endParaRPr>
                </a:p>
              </p:txBody>
            </p:sp>
            <p:sp>
              <p:nvSpPr>
                <p:cNvPr id="46" name="Google Shape;233;p23">
                  <a:extLst>
                    <a:ext uri="{FF2B5EF4-FFF2-40B4-BE49-F238E27FC236}">
                      <a16:creationId xmlns:a16="http://schemas.microsoft.com/office/drawing/2014/main" id="{3F2D65A1-E7AF-45FE-2961-8AC716743465}"/>
                    </a:ext>
                  </a:extLst>
                </p:cNvPr>
                <p:cNvSpPr txBox="1"/>
                <p:nvPr/>
              </p:nvSpPr>
              <p:spPr>
                <a:xfrm>
                  <a:off x="5078675" y="423900"/>
                  <a:ext cx="308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Generalización a nuevas áreas geográficas</a:t>
                  </a:r>
                  <a:endParaRPr sz="800">
                    <a:solidFill>
                      <a:schemeClr val="dk1"/>
                    </a:solidFill>
                    <a:latin typeface="Calibri"/>
                    <a:ea typeface="Calibri"/>
                    <a:cs typeface="Calibri"/>
                    <a:sym typeface="Calibri"/>
                  </a:endParaRPr>
                </a:p>
              </p:txBody>
            </p:sp>
            <p:sp>
              <p:nvSpPr>
                <p:cNvPr id="47" name="Google Shape;234;p23">
                  <a:extLst>
                    <a:ext uri="{FF2B5EF4-FFF2-40B4-BE49-F238E27FC236}">
                      <a16:creationId xmlns:a16="http://schemas.microsoft.com/office/drawing/2014/main" id="{F578081C-3E82-B751-5040-B1A61B2C050C}"/>
                    </a:ext>
                  </a:extLst>
                </p:cNvPr>
                <p:cNvSpPr txBox="1"/>
                <p:nvPr/>
              </p:nvSpPr>
              <p:spPr>
                <a:xfrm>
                  <a:off x="5078675" y="577800"/>
                  <a:ext cx="4278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Comparación entre modelos convencionales y de deep learning, superior en precisión y eficacia.</a:t>
                  </a:r>
                  <a:endParaRPr sz="800">
                    <a:solidFill>
                      <a:schemeClr val="dk1"/>
                    </a:solidFill>
                    <a:latin typeface="Calibri"/>
                    <a:ea typeface="Calibri"/>
                    <a:cs typeface="Calibri"/>
                    <a:sym typeface="Calibri"/>
                  </a:endParaRPr>
                </a:p>
              </p:txBody>
            </p:sp>
          </p:grpSp>
          <p:cxnSp>
            <p:nvCxnSpPr>
              <p:cNvPr id="161" name="Google Shape;284;p23">
                <a:extLst>
                  <a:ext uri="{FF2B5EF4-FFF2-40B4-BE49-F238E27FC236}">
                    <a16:creationId xmlns:a16="http://schemas.microsoft.com/office/drawing/2014/main" id="{8DA207D8-0A91-871A-7A6C-B049C74FBF3A}"/>
                  </a:ext>
                </a:extLst>
              </p:cNvPr>
              <p:cNvCxnSpPr>
                <a:cxnSpLocks/>
                <a:endCxn id="45" idx="1"/>
              </p:cNvCxnSpPr>
              <p:nvPr/>
            </p:nvCxnSpPr>
            <p:spPr>
              <a:xfrm rot="10800000" flipH="1">
                <a:off x="5490825" y="3168325"/>
                <a:ext cx="324900" cy="149100"/>
              </a:xfrm>
              <a:prstGeom prst="curvedConnector3">
                <a:avLst>
                  <a:gd name="adj1" fmla="val 50012"/>
                </a:avLst>
              </a:prstGeom>
              <a:noFill/>
              <a:ln w="9525" cap="flat" cmpd="sng">
                <a:solidFill>
                  <a:schemeClr val="accent2"/>
                </a:solidFill>
                <a:prstDash val="solid"/>
                <a:round/>
                <a:headEnd type="none" w="med" len="med"/>
                <a:tailEnd type="none" w="med" len="med"/>
              </a:ln>
            </p:spPr>
          </p:cxnSp>
          <p:cxnSp>
            <p:nvCxnSpPr>
              <p:cNvPr id="162" name="Google Shape;285;p23">
                <a:extLst>
                  <a:ext uri="{FF2B5EF4-FFF2-40B4-BE49-F238E27FC236}">
                    <a16:creationId xmlns:a16="http://schemas.microsoft.com/office/drawing/2014/main" id="{59DD3D41-2683-5468-C844-1D188256F525}"/>
                  </a:ext>
                </a:extLst>
              </p:cNvPr>
              <p:cNvCxnSpPr>
                <a:cxnSpLocks/>
                <a:endCxn id="46" idx="1"/>
              </p:cNvCxnSpPr>
              <p:nvPr/>
            </p:nvCxnSpPr>
            <p:spPr>
              <a:xfrm>
                <a:off x="5490825" y="3317425"/>
                <a:ext cx="324900" cy="4800"/>
              </a:xfrm>
              <a:prstGeom prst="curvedConnector3">
                <a:avLst>
                  <a:gd name="adj1" fmla="val 50012"/>
                </a:avLst>
              </a:prstGeom>
              <a:noFill/>
              <a:ln w="9525" cap="flat" cmpd="sng">
                <a:solidFill>
                  <a:schemeClr val="accent6"/>
                </a:solidFill>
                <a:prstDash val="solid"/>
                <a:round/>
                <a:headEnd type="none" w="med" len="med"/>
                <a:tailEnd type="none" w="med" len="med"/>
              </a:ln>
            </p:spPr>
          </p:cxnSp>
          <p:cxnSp>
            <p:nvCxnSpPr>
              <p:cNvPr id="163" name="Google Shape;286;p23">
                <a:extLst>
                  <a:ext uri="{FF2B5EF4-FFF2-40B4-BE49-F238E27FC236}">
                    <a16:creationId xmlns:a16="http://schemas.microsoft.com/office/drawing/2014/main" id="{8840FB96-ADF1-9120-3F02-9FDD8784491F}"/>
                  </a:ext>
                </a:extLst>
              </p:cNvPr>
              <p:cNvCxnSpPr>
                <a:cxnSpLocks/>
                <a:endCxn id="47" idx="1"/>
              </p:cNvCxnSpPr>
              <p:nvPr/>
            </p:nvCxnSpPr>
            <p:spPr>
              <a:xfrm>
                <a:off x="5490825" y="3317425"/>
                <a:ext cx="324900" cy="158700"/>
              </a:xfrm>
              <a:prstGeom prst="curvedConnector3">
                <a:avLst>
                  <a:gd name="adj1" fmla="val 50012"/>
                </a:avLst>
              </a:prstGeom>
              <a:noFill/>
              <a:ln w="9525" cap="flat" cmpd="sng">
                <a:solidFill>
                  <a:srgbClr val="FF0000"/>
                </a:solidFill>
                <a:prstDash val="solid"/>
                <a:round/>
                <a:headEnd type="none" w="med" len="med"/>
                <a:tailEnd type="none" w="med" len="med"/>
              </a:ln>
            </p:spPr>
          </p:cxnSp>
        </p:grpSp>
        <p:grpSp>
          <p:nvGrpSpPr>
            <p:cNvPr id="189" name="Group 188">
              <a:extLst>
                <a:ext uri="{FF2B5EF4-FFF2-40B4-BE49-F238E27FC236}">
                  <a16:creationId xmlns:a16="http://schemas.microsoft.com/office/drawing/2014/main" id="{2F0EF03A-78FF-4C82-FD78-CA57EDCC4106}"/>
                </a:ext>
              </a:extLst>
            </p:cNvPr>
            <p:cNvGrpSpPr/>
            <p:nvPr/>
          </p:nvGrpSpPr>
          <p:grpSpPr>
            <a:xfrm>
              <a:off x="4299000" y="2779525"/>
              <a:ext cx="1272525" cy="691800"/>
              <a:chOff x="4299000" y="2779525"/>
              <a:chExt cx="1272525" cy="691800"/>
            </a:xfrm>
          </p:grpSpPr>
          <p:sp>
            <p:nvSpPr>
              <p:cNvPr id="39" name="Google Shape;226;p23">
                <a:extLst>
                  <a:ext uri="{FF2B5EF4-FFF2-40B4-BE49-F238E27FC236}">
                    <a16:creationId xmlns:a16="http://schemas.microsoft.com/office/drawing/2014/main" id="{28078460-1426-625F-DFDA-D13C961E8742}"/>
                  </a:ext>
                </a:extLst>
              </p:cNvPr>
              <p:cNvSpPr txBox="1"/>
              <p:nvPr/>
            </p:nvSpPr>
            <p:spPr>
              <a:xfrm>
                <a:off x="4563525" y="2779525"/>
                <a:ext cx="1008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Métricas utilizadas:</a:t>
                </a:r>
                <a:endParaRPr sz="800">
                  <a:solidFill>
                    <a:schemeClr val="dk1"/>
                  </a:solidFill>
                  <a:latin typeface="Calibri"/>
                  <a:ea typeface="Calibri"/>
                  <a:cs typeface="Calibri"/>
                  <a:sym typeface="Calibri"/>
                </a:endParaRPr>
              </a:p>
            </p:txBody>
          </p:sp>
          <p:sp>
            <p:nvSpPr>
              <p:cNvPr id="40" name="Google Shape;227;p23">
                <a:extLst>
                  <a:ext uri="{FF2B5EF4-FFF2-40B4-BE49-F238E27FC236}">
                    <a16:creationId xmlns:a16="http://schemas.microsoft.com/office/drawing/2014/main" id="{C473BF17-CA97-1BE1-85A8-88782CC1AE45}"/>
                  </a:ext>
                </a:extLst>
              </p:cNvPr>
              <p:cNvSpPr txBox="1"/>
              <p:nvPr/>
            </p:nvSpPr>
            <p:spPr>
              <a:xfrm>
                <a:off x="4563525" y="3163525"/>
                <a:ext cx="92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Consideraciones:</a:t>
                </a:r>
                <a:endParaRPr sz="800">
                  <a:solidFill>
                    <a:schemeClr val="dk1"/>
                  </a:solidFill>
                  <a:latin typeface="Calibri"/>
                  <a:ea typeface="Calibri"/>
                  <a:cs typeface="Calibri"/>
                  <a:sym typeface="Calibri"/>
                </a:endParaRPr>
              </a:p>
            </p:txBody>
          </p:sp>
          <p:cxnSp>
            <p:nvCxnSpPr>
              <p:cNvPr id="330" name="Google Shape;312;p23">
                <a:extLst>
                  <a:ext uri="{FF2B5EF4-FFF2-40B4-BE49-F238E27FC236}">
                    <a16:creationId xmlns:a16="http://schemas.microsoft.com/office/drawing/2014/main" id="{085150C8-40F8-A56F-B0A0-5FC9A0E0F459}"/>
                  </a:ext>
                </a:extLst>
              </p:cNvPr>
              <p:cNvCxnSpPr>
                <a:stCxn id="6" idx="3"/>
                <a:endCxn id="39" idx="1"/>
              </p:cNvCxnSpPr>
              <p:nvPr/>
            </p:nvCxnSpPr>
            <p:spPr>
              <a:xfrm rot="10800000" flipH="1">
                <a:off x="4299000" y="2933425"/>
                <a:ext cx="264600" cy="152400"/>
              </a:xfrm>
              <a:prstGeom prst="curvedConnector3">
                <a:avLst>
                  <a:gd name="adj1" fmla="val 49986"/>
                </a:avLst>
              </a:prstGeom>
              <a:noFill/>
              <a:ln w="9525" cap="flat" cmpd="sng">
                <a:solidFill>
                  <a:srgbClr val="BF9000"/>
                </a:solidFill>
                <a:prstDash val="solid"/>
                <a:round/>
                <a:headEnd type="none" w="med" len="med"/>
                <a:tailEnd type="none" w="med" len="med"/>
              </a:ln>
            </p:spPr>
          </p:cxnSp>
          <p:cxnSp>
            <p:nvCxnSpPr>
              <p:cNvPr id="331" name="Google Shape;313;p23">
                <a:extLst>
                  <a:ext uri="{FF2B5EF4-FFF2-40B4-BE49-F238E27FC236}">
                    <a16:creationId xmlns:a16="http://schemas.microsoft.com/office/drawing/2014/main" id="{6E3CD473-F192-09E6-C013-072CB2385E66}"/>
                  </a:ext>
                </a:extLst>
              </p:cNvPr>
              <p:cNvCxnSpPr>
                <a:stCxn id="6" idx="3"/>
                <a:endCxn id="40" idx="1"/>
              </p:cNvCxnSpPr>
              <p:nvPr/>
            </p:nvCxnSpPr>
            <p:spPr>
              <a:xfrm>
                <a:off x="4299000" y="3085825"/>
                <a:ext cx="264600" cy="231600"/>
              </a:xfrm>
              <a:prstGeom prst="curvedConnector3">
                <a:avLst>
                  <a:gd name="adj1" fmla="val 49986"/>
                </a:avLst>
              </a:prstGeom>
              <a:noFill/>
              <a:ln w="9525" cap="flat" cmpd="sng">
                <a:solidFill>
                  <a:srgbClr val="9FC5E8"/>
                </a:solidFill>
                <a:prstDash val="solid"/>
                <a:round/>
                <a:headEnd type="none" w="med" len="med"/>
                <a:tailEnd type="none" w="med" len="med"/>
              </a:ln>
            </p:spPr>
          </p:cxnSp>
        </p:grpSp>
      </p:grpSp>
      <p:grpSp>
        <p:nvGrpSpPr>
          <p:cNvPr id="353" name="Group 352">
            <a:extLst>
              <a:ext uri="{FF2B5EF4-FFF2-40B4-BE49-F238E27FC236}">
                <a16:creationId xmlns:a16="http://schemas.microsoft.com/office/drawing/2014/main" id="{5E0CF8EC-3432-AE65-2BD9-F382B32185AF}"/>
              </a:ext>
            </a:extLst>
          </p:cNvPr>
          <p:cNvGrpSpPr/>
          <p:nvPr/>
        </p:nvGrpSpPr>
        <p:grpSpPr>
          <a:xfrm>
            <a:off x="5015100" y="1736525"/>
            <a:ext cx="5641475" cy="1067600"/>
            <a:chOff x="5015100" y="1736525"/>
            <a:chExt cx="5641475" cy="1067600"/>
          </a:xfrm>
        </p:grpSpPr>
        <p:grpSp>
          <p:nvGrpSpPr>
            <p:cNvPr id="350" name="Group 349">
              <a:extLst>
                <a:ext uri="{FF2B5EF4-FFF2-40B4-BE49-F238E27FC236}">
                  <a16:creationId xmlns:a16="http://schemas.microsoft.com/office/drawing/2014/main" id="{E356547C-5E55-6FE6-683A-2A40975EB6BC}"/>
                </a:ext>
              </a:extLst>
            </p:cNvPr>
            <p:cNvGrpSpPr/>
            <p:nvPr/>
          </p:nvGrpSpPr>
          <p:grpSpPr>
            <a:xfrm>
              <a:off x="5890500" y="1736525"/>
              <a:ext cx="4766075" cy="461700"/>
              <a:chOff x="5890500" y="1736525"/>
              <a:chExt cx="4766075" cy="461700"/>
            </a:xfrm>
          </p:grpSpPr>
          <p:grpSp>
            <p:nvGrpSpPr>
              <p:cNvPr id="31" name="Google Shape;218;p23">
                <a:extLst>
                  <a:ext uri="{FF2B5EF4-FFF2-40B4-BE49-F238E27FC236}">
                    <a16:creationId xmlns:a16="http://schemas.microsoft.com/office/drawing/2014/main" id="{A06A4908-671B-7557-A6C7-504313DDD0A0}"/>
                  </a:ext>
                </a:extLst>
              </p:cNvPr>
              <p:cNvGrpSpPr/>
              <p:nvPr/>
            </p:nvGrpSpPr>
            <p:grpSpPr>
              <a:xfrm>
                <a:off x="6085475" y="1736525"/>
                <a:ext cx="4571100" cy="461700"/>
                <a:chOff x="5078675" y="885600"/>
                <a:chExt cx="4571100" cy="461700"/>
              </a:xfrm>
            </p:grpSpPr>
            <p:sp>
              <p:nvSpPr>
                <p:cNvPr id="32" name="Google Shape;219;p23">
                  <a:extLst>
                    <a:ext uri="{FF2B5EF4-FFF2-40B4-BE49-F238E27FC236}">
                      <a16:creationId xmlns:a16="http://schemas.microsoft.com/office/drawing/2014/main" id="{28DC9E56-9797-0D88-F726-99CC54F60B3A}"/>
                    </a:ext>
                  </a:extLst>
                </p:cNvPr>
                <p:cNvSpPr txBox="1"/>
                <p:nvPr/>
              </p:nvSpPr>
              <p:spPr>
                <a:xfrm>
                  <a:off x="5078675" y="885600"/>
                  <a:ext cx="457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Tipo de red neuronal profunda enfocada en el procesamiento de datos estructurados como imágenes</a:t>
                  </a:r>
                  <a:endParaRPr sz="800">
                    <a:solidFill>
                      <a:schemeClr val="dk1"/>
                    </a:solidFill>
                    <a:latin typeface="Calibri"/>
                    <a:ea typeface="Calibri"/>
                    <a:cs typeface="Calibri"/>
                    <a:sym typeface="Calibri"/>
                  </a:endParaRPr>
                </a:p>
              </p:txBody>
            </p:sp>
            <p:sp>
              <p:nvSpPr>
                <p:cNvPr id="33" name="Google Shape;220;p23">
                  <a:extLst>
                    <a:ext uri="{FF2B5EF4-FFF2-40B4-BE49-F238E27FC236}">
                      <a16:creationId xmlns:a16="http://schemas.microsoft.com/office/drawing/2014/main" id="{5A60917F-F42A-95F1-A577-1CC2183E808A}"/>
                    </a:ext>
                  </a:extLst>
                </p:cNvPr>
                <p:cNvSpPr txBox="1"/>
                <p:nvPr/>
              </p:nvSpPr>
              <p:spPr>
                <a:xfrm>
                  <a:off x="5078675" y="1039500"/>
                  <a:ext cx="3757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Uso de capas convolucionales, </a:t>
                  </a:r>
                  <a:r>
                    <a:rPr lang="es-CO" sz="800" err="1">
                      <a:solidFill>
                        <a:schemeClr val="dk1"/>
                      </a:solidFill>
                      <a:latin typeface="Calibri"/>
                      <a:ea typeface="Calibri"/>
                      <a:cs typeface="Calibri"/>
                      <a:sym typeface="Calibri"/>
                    </a:rPr>
                    <a:t>pooling</a:t>
                  </a:r>
                  <a:r>
                    <a:rPr lang="es-CO" sz="800">
                      <a:solidFill>
                        <a:schemeClr val="dk1"/>
                      </a:solidFill>
                      <a:latin typeface="Calibri"/>
                      <a:ea typeface="Calibri"/>
                      <a:cs typeface="Calibri"/>
                      <a:sym typeface="Calibri"/>
                    </a:rPr>
                    <a:t> y conectadas para extraer patrones complejos</a:t>
                  </a:r>
                  <a:endParaRPr sz="800">
                    <a:solidFill>
                      <a:schemeClr val="dk1"/>
                    </a:solidFill>
                    <a:latin typeface="Calibri"/>
                    <a:ea typeface="Calibri"/>
                    <a:cs typeface="Calibri"/>
                    <a:sym typeface="Calibri"/>
                  </a:endParaRPr>
                </a:p>
              </p:txBody>
            </p:sp>
          </p:grpSp>
          <p:cxnSp>
            <p:nvCxnSpPr>
              <p:cNvPr id="153" name="Google Shape;276;p23">
                <a:extLst>
                  <a:ext uri="{FF2B5EF4-FFF2-40B4-BE49-F238E27FC236}">
                    <a16:creationId xmlns:a16="http://schemas.microsoft.com/office/drawing/2014/main" id="{A2501C75-695C-A201-7464-B50DC9B92487}"/>
                  </a:ext>
                </a:extLst>
              </p:cNvPr>
              <p:cNvCxnSpPr>
                <a:cxnSpLocks/>
                <a:endCxn id="32" idx="1"/>
              </p:cNvCxnSpPr>
              <p:nvPr/>
            </p:nvCxnSpPr>
            <p:spPr>
              <a:xfrm rot="10800000" flipH="1">
                <a:off x="5890500" y="1890575"/>
                <a:ext cx="195000" cy="76800"/>
              </a:xfrm>
              <a:prstGeom prst="curvedConnector3">
                <a:avLst>
                  <a:gd name="adj1" fmla="val 49994"/>
                </a:avLst>
              </a:prstGeom>
              <a:noFill/>
              <a:ln w="9525" cap="flat" cmpd="sng">
                <a:solidFill>
                  <a:srgbClr val="BF9000"/>
                </a:solidFill>
                <a:prstDash val="solid"/>
                <a:round/>
                <a:headEnd type="none" w="med" len="med"/>
                <a:tailEnd type="none" w="med" len="med"/>
              </a:ln>
            </p:spPr>
          </p:cxnSp>
          <p:cxnSp>
            <p:nvCxnSpPr>
              <p:cNvPr id="154" name="Google Shape;277;p23">
                <a:extLst>
                  <a:ext uri="{FF2B5EF4-FFF2-40B4-BE49-F238E27FC236}">
                    <a16:creationId xmlns:a16="http://schemas.microsoft.com/office/drawing/2014/main" id="{EA2000BB-232E-5067-597E-C3DE6BA79BF1}"/>
                  </a:ext>
                </a:extLst>
              </p:cNvPr>
              <p:cNvCxnSpPr>
                <a:cxnSpLocks/>
                <a:endCxn id="33" idx="1"/>
              </p:cNvCxnSpPr>
              <p:nvPr/>
            </p:nvCxnSpPr>
            <p:spPr>
              <a:xfrm>
                <a:off x="5890500" y="1967375"/>
                <a:ext cx="195000" cy="77100"/>
              </a:xfrm>
              <a:prstGeom prst="curvedConnector3">
                <a:avLst>
                  <a:gd name="adj1" fmla="val 49994"/>
                </a:avLst>
              </a:prstGeom>
              <a:noFill/>
              <a:ln w="9525" cap="flat" cmpd="sng">
                <a:solidFill>
                  <a:srgbClr val="9FC5E8"/>
                </a:solidFill>
                <a:prstDash val="solid"/>
                <a:round/>
                <a:headEnd type="none" w="med" len="med"/>
                <a:tailEnd type="none" w="med" len="med"/>
              </a:ln>
            </p:spPr>
          </p:cxnSp>
        </p:grpSp>
        <p:grpSp>
          <p:nvGrpSpPr>
            <p:cNvPr id="351" name="Group 350">
              <a:extLst>
                <a:ext uri="{FF2B5EF4-FFF2-40B4-BE49-F238E27FC236}">
                  <a16:creationId xmlns:a16="http://schemas.microsoft.com/office/drawing/2014/main" id="{45838189-2313-4EEE-8C09-EF14402EB4E3}"/>
                </a:ext>
              </a:extLst>
            </p:cNvPr>
            <p:cNvGrpSpPr/>
            <p:nvPr/>
          </p:nvGrpSpPr>
          <p:grpSpPr>
            <a:xfrm>
              <a:off x="6920400" y="2043575"/>
              <a:ext cx="3389000" cy="615600"/>
              <a:chOff x="6920400" y="2043575"/>
              <a:chExt cx="3389000" cy="615600"/>
            </a:xfrm>
          </p:grpSpPr>
          <p:grpSp>
            <p:nvGrpSpPr>
              <p:cNvPr id="34" name="Google Shape;221;p23">
                <a:extLst>
                  <a:ext uri="{FF2B5EF4-FFF2-40B4-BE49-F238E27FC236}">
                    <a16:creationId xmlns:a16="http://schemas.microsoft.com/office/drawing/2014/main" id="{06014968-1460-36E4-A162-4E87B896FD36}"/>
                  </a:ext>
                </a:extLst>
              </p:cNvPr>
              <p:cNvGrpSpPr/>
              <p:nvPr/>
            </p:nvGrpSpPr>
            <p:grpSpPr>
              <a:xfrm>
                <a:off x="7226900" y="2043575"/>
                <a:ext cx="3082500" cy="615600"/>
                <a:chOff x="5078675" y="270000"/>
                <a:chExt cx="3082500" cy="615600"/>
              </a:xfrm>
            </p:grpSpPr>
            <p:sp>
              <p:nvSpPr>
                <p:cNvPr id="35" name="Google Shape;222;p23">
                  <a:extLst>
                    <a:ext uri="{FF2B5EF4-FFF2-40B4-BE49-F238E27FC236}">
                      <a16:creationId xmlns:a16="http://schemas.microsoft.com/office/drawing/2014/main" id="{21B5766F-3192-33B1-C1BD-C920B5080D83}"/>
                    </a:ext>
                  </a:extLst>
                </p:cNvPr>
                <p:cNvSpPr txBox="1"/>
                <p:nvPr/>
              </p:nvSpPr>
              <p:spPr>
                <a:xfrm>
                  <a:off x="5078675" y="270000"/>
                  <a:ext cx="274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No requiere diseño manual de descriptores para aprendizaje</a:t>
                  </a:r>
                  <a:endParaRPr sz="800">
                    <a:solidFill>
                      <a:schemeClr val="dk1"/>
                    </a:solidFill>
                    <a:latin typeface="Calibri"/>
                    <a:ea typeface="Calibri"/>
                    <a:cs typeface="Calibri"/>
                    <a:sym typeface="Calibri"/>
                  </a:endParaRPr>
                </a:p>
              </p:txBody>
            </p:sp>
            <p:sp>
              <p:nvSpPr>
                <p:cNvPr id="36" name="Google Shape;223;p23">
                  <a:extLst>
                    <a:ext uri="{FF2B5EF4-FFF2-40B4-BE49-F238E27FC236}">
                      <a16:creationId xmlns:a16="http://schemas.microsoft.com/office/drawing/2014/main" id="{36B8B314-69AF-7A3C-E192-C526875CFF73}"/>
                    </a:ext>
                  </a:extLst>
                </p:cNvPr>
                <p:cNvSpPr txBox="1"/>
                <p:nvPr/>
              </p:nvSpPr>
              <p:spPr>
                <a:xfrm>
                  <a:off x="5078675" y="423900"/>
                  <a:ext cx="308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Incorporación de invarianza espacial en pesos</a:t>
                  </a:r>
                  <a:endParaRPr sz="800">
                    <a:solidFill>
                      <a:schemeClr val="dk1"/>
                    </a:solidFill>
                    <a:latin typeface="Calibri"/>
                    <a:ea typeface="Calibri"/>
                    <a:cs typeface="Calibri"/>
                    <a:sym typeface="Calibri"/>
                  </a:endParaRPr>
                </a:p>
              </p:txBody>
            </p:sp>
            <p:sp>
              <p:nvSpPr>
                <p:cNvPr id="37" name="Google Shape;224;p23">
                  <a:extLst>
                    <a:ext uri="{FF2B5EF4-FFF2-40B4-BE49-F238E27FC236}">
                      <a16:creationId xmlns:a16="http://schemas.microsoft.com/office/drawing/2014/main" id="{242A7B01-4579-5BA4-FDB1-F451610BEEF0}"/>
                    </a:ext>
                  </a:extLst>
                </p:cNvPr>
                <p:cNvSpPr txBox="1"/>
                <p:nvPr/>
              </p:nvSpPr>
              <p:spPr>
                <a:xfrm>
                  <a:off x="5078675" y="577800"/>
                  <a:ext cx="300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Mayor generalización y menor sobreajuste</a:t>
                  </a:r>
                  <a:endParaRPr sz="800">
                    <a:solidFill>
                      <a:schemeClr val="dk1"/>
                    </a:solidFill>
                    <a:latin typeface="Calibri"/>
                    <a:ea typeface="Calibri"/>
                    <a:cs typeface="Calibri"/>
                    <a:sym typeface="Calibri"/>
                  </a:endParaRPr>
                </a:p>
              </p:txBody>
            </p:sp>
          </p:grpSp>
          <p:cxnSp>
            <p:nvCxnSpPr>
              <p:cNvPr id="155" name="Google Shape;278;p23">
                <a:extLst>
                  <a:ext uri="{FF2B5EF4-FFF2-40B4-BE49-F238E27FC236}">
                    <a16:creationId xmlns:a16="http://schemas.microsoft.com/office/drawing/2014/main" id="{0459A513-9BB2-4757-8B36-FFFB00BEEC94}"/>
                  </a:ext>
                </a:extLst>
              </p:cNvPr>
              <p:cNvCxnSpPr>
                <a:cxnSpLocks/>
                <a:endCxn id="35" idx="1"/>
              </p:cNvCxnSpPr>
              <p:nvPr/>
            </p:nvCxnSpPr>
            <p:spPr>
              <a:xfrm rot="10800000" flipH="1">
                <a:off x="6920400" y="2197475"/>
                <a:ext cx="306600" cy="153900"/>
              </a:xfrm>
              <a:prstGeom prst="curvedConnector3">
                <a:avLst>
                  <a:gd name="adj1" fmla="val 49984"/>
                </a:avLst>
              </a:prstGeom>
              <a:noFill/>
              <a:ln w="9525" cap="flat" cmpd="sng">
                <a:solidFill>
                  <a:schemeClr val="accent2"/>
                </a:solidFill>
                <a:prstDash val="solid"/>
                <a:round/>
                <a:headEnd type="none" w="med" len="med"/>
                <a:tailEnd type="none" w="med" len="med"/>
              </a:ln>
            </p:spPr>
          </p:cxnSp>
          <p:cxnSp>
            <p:nvCxnSpPr>
              <p:cNvPr id="156" name="Google Shape;279;p23">
                <a:extLst>
                  <a:ext uri="{FF2B5EF4-FFF2-40B4-BE49-F238E27FC236}">
                    <a16:creationId xmlns:a16="http://schemas.microsoft.com/office/drawing/2014/main" id="{74302FAB-B8FE-849C-D901-E0EBD5B99D9C}"/>
                  </a:ext>
                </a:extLst>
              </p:cNvPr>
              <p:cNvCxnSpPr>
                <a:cxnSpLocks/>
                <a:endCxn id="36" idx="1"/>
              </p:cNvCxnSpPr>
              <p:nvPr/>
            </p:nvCxnSpPr>
            <p:spPr>
              <a:xfrm>
                <a:off x="6920400" y="2351375"/>
                <a:ext cx="306600" cy="600"/>
              </a:xfrm>
              <a:prstGeom prst="curvedConnector3">
                <a:avLst>
                  <a:gd name="adj1" fmla="val 49984"/>
                </a:avLst>
              </a:prstGeom>
              <a:noFill/>
              <a:ln w="9525" cap="flat" cmpd="sng">
                <a:solidFill>
                  <a:schemeClr val="accent6"/>
                </a:solidFill>
                <a:prstDash val="solid"/>
                <a:round/>
                <a:headEnd type="none" w="med" len="med"/>
                <a:tailEnd type="none" w="med" len="med"/>
              </a:ln>
            </p:spPr>
          </p:cxnSp>
          <p:cxnSp>
            <p:nvCxnSpPr>
              <p:cNvPr id="157" name="Google Shape;280;p23">
                <a:extLst>
                  <a:ext uri="{FF2B5EF4-FFF2-40B4-BE49-F238E27FC236}">
                    <a16:creationId xmlns:a16="http://schemas.microsoft.com/office/drawing/2014/main" id="{F93595A5-8EA7-DD15-29CA-3393B7317FE3}"/>
                  </a:ext>
                </a:extLst>
              </p:cNvPr>
              <p:cNvCxnSpPr>
                <a:cxnSpLocks/>
              </p:cNvCxnSpPr>
              <p:nvPr/>
            </p:nvCxnSpPr>
            <p:spPr>
              <a:xfrm>
                <a:off x="6920400" y="2351375"/>
                <a:ext cx="305700" cy="153300"/>
              </a:xfrm>
              <a:prstGeom prst="curvedConnector3">
                <a:avLst>
                  <a:gd name="adj1" fmla="val 50000"/>
                </a:avLst>
              </a:prstGeom>
              <a:noFill/>
              <a:ln w="9525" cap="flat" cmpd="sng">
                <a:solidFill>
                  <a:srgbClr val="FF0000"/>
                </a:solidFill>
                <a:prstDash val="solid"/>
                <a:round/>
                <a:headEnd type="none" w="med" len="med"/>
                <a:tailEnd type="none" w="med" len="med"/>
              </a:ln>
            </p:spPr>
          </p:cxnSp>
        </p:grpSp>
        <p:grpSp>
          <p:nvGrpSpPr>
            <p:cNvPr id="352" name="Group 351">
              <a:extLst>
                <a:ext uri="{FF2B5EF4-FFF2-40B4-BE49-F238E27FC236}">
                  <a16:creationId xmlns:a16="http://schemas.microsoft.com/office/drawing/2014/main" id="{8880B608-7BA4-6F16-EDA0-022D47BA0319}"/>
                </a:ext>
              </a:extLst>
            </p:cNvPr>
            <p:cNvGrpSpPr/>
            <p:nvPr/>
          </p:nvGrpSpPr>
          <p:grpSpPr>
            <a:xfrm>
              <a:off x="6003600" y="2496325"/>
              <a:ext cx="3741575" cy="307800"/>
              <a:chOff x="6003600" y="2496325"/>
              <a:chExt cx="3741575" cy="307800"/>
            </a:xfrm>
          </p:grpSpPr>
          <p:sp>
            <p:nvSpPr>
              <p:cNvPr id="38" name="Google Shape;225;p23">
                <a:extLst>
                  <a:ext uri="{FF2B5EF4-FFF2-40B4-BE49-F238E27FC236}">
                    <a16:creationId xmlns:a16="http://schemas.microsoft.com/office/drawing/2014/main" id="{9EE94587-FEB1-4088-8BC6-9DA8E49D69C8}"/>
                  </a:ext>
                </a:extLst>
              </p:cNvPr>
              <p:cNvSpPr txBox="1"/>
              <p:nvPr/>
            </p:nvSpPr>
            <p:spPr>
              <a:xfrm>
                <a:off x="6206675" y="2496325"/>
                <a:ext cx="353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Clasificación, segmentación y detección de objetos en imágenes satelitales</a:t>
                </a:r>
                <a:endParaRPr sz="800">
                  <a:solidFill>
                    <a:schemeClr val="dk1"/>
                  </a:solidFill>
                  <a:latin typeface="Calibri"/>
                  <a:ea typeface="Calibri"/>
                  <a:cs typeface="Calibri"/>
                  <a:sym typeface="Calibri"/>
                </a:endParaRPr>
              </a:p>
            </p:txBody>
          </p:sp>
          <p:cxnSp>
            <p:nvCxnSpPr>
              <p:cNvPr id="158" name="Google Shape;281;p23">
                <a:extLst>
                  <a:ext uri="{FF2B5EF4-FFF2-40B4-BE49-F238E27FC236}">
                    <a16:creationId xmlns:a16="http://schemas.microsoft.com/office/drawing/2014/main" id="{29CDD22B-33C6-BBAB-E90B-13B20315BAD0}"/>
                  </a:ext>
                </a:extLst>
              </p:cNvPr>
              <p:cNvCxnSpPr>
                <a:cxnSpLocks/>
                <a:endCxn id="38" idx="1"/>
              </p:cNvCxnSpPr>
              <p:nvPr/>
            </p:nvCxnSpPr>
            <p:spPr>
              <a:xfrm>
                <a:off x="6003600" y="2650225"/>
                <a:ext cx="203100" cy="600"/>
              </a:xfrm>
              <a:prstGeom prst="curvedConnector3">
                <a:avLst>
                  <a:gd name="adj1" fmla="val 49994"/>
                </a:avLst>
              </a:prstGeom>
              <a:noFill/>
              <a:ln w="9525" cap="flat" cmpd="sng">
                <a:solidFill>
                  <a:srgbClr val="FF0000"/>
                </a:solidFill>
                <a:prstDash val="solid"/>
                <a:round/>
                <a:headEnd type="none" w="med" len="med"/>
                <a:tailEnd type="none" w="med" len="med"/>
              </a:ln>
            </p:spPr>
          </p:cxnSp>
        </p:grpSp>
        <p:grpSp>
          <p:nvGrpSpPr>
            <p:cNvPr id="188" name="Group 187">
              <a:extLst>
                <a:ext uri="{FF2B5EF4-FFF2-40B4-BE49-F238E27FC236}">
                  <a16:creationId xmlns:a16="http://schemas.microsoft.com/office/drawing/2014/main" id="{2977117A-86CE-BCE3-F403-86EDD896A2FE}"/>
                </a:ext>
              </a:extLst>
            </p:cNvPr>
            <p:cNvGrpSpPr/>
            <p:nvPr/>
          </p:nvGrpSpPr>
          <p:grpSpPr>
            <a:xfrm>
              <a:off x="5015100" y="1813475"/>
              <a:ext cx="1905300" cy="990650"/>
              <a:chOff x="5015100" y="1813475"/>
              <a:chExt cx="1905300" cy="990650"/>
            </a:xfrm>
          </p:grpSpPr>
          <p:sp>
            <p:nvSpPr>
              <p:cNvPr id="28" name="Google Shape;215;p23">
                <a:extLst>
                  <a:ext uri="{FF2B5EF4-FFF2-40B4-BE49-F238E27FC236}">
                    <a16:creationId xmlns:a16="http://schemas.microsoft.com/office/drawing/2014/main" id="{66BAFD58-36A1-D744-7B26-4D4BF6F0AC1B}"/>
                  </a:ext>
                </a:extLst>
              </p:cNvPr>
              <p:cNvSpPr txBox="1"/>
              <p:nvPr/>
            </p:nvSpPr>
            <p:spPr>
              <a:xfrm>
                <a:off x="5268900" y="1813475"/>
                <a:ext cx="621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Concepto:</a:t>
                </a:r>
                <a:endParaRPr sz="800">
                  <a:solidFill>
                    <a:schemeClr val="dk1"/>
                  </a:solidFill>
                  <a:latin typeface="Calibri"/>
                  <a:ea typeface="Calibri"/>
                  <a:cs typeface="Calibri"/>
                  <a:sym typeface="Calibri"/>
                </a:endParaRPr>
              </a:p>
            </p:txBody>
          </p:sp>
          <p:sp>
            <p:nvSpPr>
              <p:cNvPr id="29" name="Google Shape;216;p23">
                <a:extLst>
                  <a:ext uri="{FF2B5EF4-FFF2-40B4-BE49-F238E27FC236}">
                    <a16:creationId xmlns:a16="http://schemas.microsoft.com/office/drawing/2014/main" id="{47119E2B-2644-B9C4-D100-C7E7E39C9275}"/>
                  </a:ext>
                </a:extLst>
              </p:cNvPr>
              <p:cNvSpPr txBox="1"/>
              <p:nvPr/>
            </p:nvSpPr>
            <p:spPr>
              <a:xfrm>
                <a:off x="5268900" y="2197475"/>
                <a:ext cx="1651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Ventajas frente a métodos clásicos:</a:t>
                </a:r>
                <a:endParaRPr sz="800">
                  <a:solidFill>
                    <a:schemeClr val="dk1"/>
                  </a:solidFill>
                  <a:latin typeface="Calibri"/>
                  <a:ea typeface="Calibri"/>
                  <a:cs typeface="Calibri"/>
                  <a:sym typeface="Calibri"/>
                </a:endParaRPr>
              </a:p>
            </p:txBody>
          </p:sp>
          <p:sp>
            <p:nvSpPr>
              <p:cNvPr id="30" name="Google Shape;217;p23">
                <a:extLst>
                  <a:ext uri="{FF2B5EF4-FFF2-40B4-BE49-F238E27FC236}">
                    <a16:creationId xmlns:a16="http://schemas.microsoft.com/office/drawing/2014/main" id="{1AF1C59B-332C-6B6E-0A8B-B7277212CEAE}"/>
                  </a:ext>
                </a:extLst>
              </p:cNvPr>
              <p:cNvSpPr txBox="1"/>
              <p:nvPr/>
            </p:nvSpPr>
            <p:spPr>
              <a:xfrm>
                <a:off x="5268900" y="2496325"/>
                <a:ext cx="734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Aplicaciones:</a:t>
                </a:r>
                <a:endParaRPr sz="800">
                  <a:solidFill>
                    <a:schemeClr val="dk1"/>
                  </a:solidFill>
                  <a:latin typeface="Calibri"/>
                  <a:ea typeface="Calibri"/>
                  <a:cs typeface="Calibri"/>
                  <a:sym typeface="Calibri"/>
                </a:endParaRPr>
              </a:p>
            </p:txBody>
          </p:sp>
          <p:cxnSp>
            <p:nvCxnSpPr>
              <p:cNvPr id="332" name="Google Shape;314;p23">
                <a:extLst>
                  <a:ext uri="{FF2B5EF4-FFF2-40B4-BE49-F238E27FC236}">
                    <a16:creationId xmlns:a16="http://schemas.microsoft.com/office/drawing/2014/main" id="{EF10B667-13EE-4AA6-CBCE-419F8A0CA2CB}"/>
                  </a:ext>
                </a:extLst>
              </p:cNvPr>
              <p:cNvCxnSpPr>
                <a:stCxn id="5" idx="3"/>
                <a:endCxn id="28" idx="1"/>
              </p:cNvCxnSpPr>
              <p:nvPr/>
            </p:nvCxnSpPr>
            <p:spPr>
              <a:xfrm rot="10800000" flipH="1">
                <a:off x="5015100" y="1967300"/>
                <a:ext cx="253800" cy="325800"/>
              </a:xfrm>
              <a:prstGeom prst="curvedConnector3">
                <a:avLst>
                  <a:gd name="adj1" fmla="val 50000"/>
                </a:avLst>
              </a:prstGeom>
              <a:noFill/>
              <a:ln w="9525" cap="flat" cmpd="sng">
                <a:solidFill>
                  <a:srgbClr val="674EA7"/>
                </a:solidFill>
                <a:prstDash val="solid"/>
                <a:round/>
                <a:headEnd type="none" w="med" len="med"/>
                <a:tailEnd type="none" w="med" len="med"/>
              </a:ln>
            </p:spPr>
          </p:cxnSp>
          <p:cxnSp>
            <p:nvCxnSpPr>
              <p:cNvPr id="333" name="Google Shape;315;p23">
                <a:extLst>
                  <a:ext uri="{FF2B5EF4-FFF2-40B4-BE49-F238E27FC236}">
                    <a16:creationId xmlns:a16="http://schemas.microsoft.com/office/drawing/2014/main" id="{A41808FE-BF87-265A-7F87-7E90B578D2F5}"/>
                  </a:ext>
                </a:extLst>
              </p:cNvPr>
              <p:cNvCxnSpPr>
                <a:stCxn id="5" idx="3"/>
                <a:endCxn id="29" idx="1"/>
              </p:cNvCxnSpPr>
              <p:nvPr/>
            </p:nvCxnSpPr>
            <p:spPr>
              <a:xfrm>
                <a:off x="5015100" y="2293100"/>
                <a:ext cx="253800" cy="58200"/>
              </a:xfrm>
              <a:prstGeom prst="curvedConnector3">
                <a:avLst>
                  <a:gd name="adj1" fmla="val 50000"/>
                </a:avLst>
              </a:prstGeom>
              <a:noFill/>
              <a:ln w="9525" cap="flat" cmpd="sng">
                <a:solidFill>
                  <a:srgbClr val="3C78D8"/>
                </a:solidFill>
                <a:prstDash val="solid"/>
                <a:round/>
                <a:headEnd type="none" w="med" len="med"/>
                <a:tailEnd type="none" w="med" len="med"/>
              </a:ln>
            </p:spPr>
          </p:cxnSp>
          <p:cxnSp>
            <p:nvCxnSpPr>
              <p:cNvPr id="334" name="Google Shape;316;p23">
                <a:extLst>
                  <a:ext uri="{FF2B5EF4-FFF2-40B4-BE49-F238E27FC236}">
                    <a16:creationId xmlns:a16="http://schemas.microsoft.com/office/drawing/2014/main" id="{18B580C3-5D0F-8F45-6E46-54C8BB4C434F}"/>
                  </a:ext>
                </a:extLst>
              </p:cNvPr>
              <p:cNvCxnSpPr>
                <a:stCxn id="5" idx="3"/>
                <a:endCxn id="30" idx="1"/>
              </p:cNvCxnSpPr>
              <p:nvPr/>
            </p:nvCxnSpPr>
            <p:spPr>
              <a:xfrm>
                <a:off x="5015100" y="2293100"/>
                <a:ext cx="253800" cy="357000"/>
              </a:xfrm>
              <a:prstGeom prst="curvedConnector3">
                <a:avLst>
                  <a:gd name="adj1" fmla="val 50000"/>
                </a:avLst>
              </a:prstGeom>
              <a:noFill/>
              <a:ln w="9525" cap="flat" cmpd="sng">
                <a:solidFill>
                  <a:srgbClr val="8E7CC3"/>
                </a:solidFill>
                <a:prstDash val="solid"/>
                <a:round/>
                <a:headEnd type="none" w="med" len="med"/>
                <a:tailEnd type="none" w="med" len="med"/>
              </a:ln>
            </p:spPr>
          </p:cxnSp>
        </p:grpSp>
      </p:grpSp>
      <p:grpSp>
        <p:nvGrpSpPr>
          <p:cNvPr id="349" name="Group 348">
            <a:extLst>
              <a:ext uri="{FF2B5EF4-FFF2-40B4-BE49-F238E27FC236}">
                <a16:creationId xmlns:a16="http://schemas.microsoft.com/office/drawing/2014/main" id="{FEB65A33-6BB0-F68A-FD21-34A7016F5AD6}"/>
              </a:ext>
            </a:extLst>
          </p:cNvPr>
          <p:cNvGrpSpPr/>
          <p:nvPr/>
        </p:nvGrpSpPr>
        <p:grpSpPr>
          <a:xfrm>
            <a:off x="4596000" y="928148"/>
            <a:ext cx="7192889" cy="907152"/>
            <a:chOff x="4596000" y="928148"/>
            <a:chExt cx="7192889" cy="907152"/>
          </a:xfrm>
        </p:grpSpPr>
        <p:grpSp>
          <p:nvGrpSpPr>
            <p:cNvPr id="347" name="Group 346">
              <a:extLst>
                <a:ext uri="{FF2B5EF4-FFF2-40B4-BE49-F238E27FC236}">
                  <a16:creationId xmlns:a16="http://schemas.microsoft.com/office/drawing/2014/main" id="{B59C65D5-3573-4EF8-1A2B-EDFB0F4CBB87}"/>
                </a:ext>
              </a:extLst>
            </p:cNvPr>
            <p:cNvGrpSpPr/>
            <p:nvPr/>
          </p:nvGrpSpPr>
          <p:grpSpPr>
            <a:xfrm>
              <a:off x="5969100" y="928148"/>
              <a:ext cx="5819789" cy="461700"/>
              <a:chOff x="5969100" y="928148"/>
              <a:chExt cx="5819789" cy="461700"/>
            </a:xfrm>
          </p:grpSpPr>
          <p:grpSp>
            <p:nvGrpSpPr>
              <p:cNvPr id="20" name="Google Shape;207;p23">
                <a:extLst>
                  <a:ext uri="{FF2B5EF4-FFF2-40B4-BE49-F238E27FC236}">
                    <a16:creationId xmlns:a16="http://schemas.microsoft.com/office/drawing/2014/main" id="{7F57FB72-59D7-9AA8-6246-42E3235589E4}"/>
                  </a:ext>
                </a:extLst>
              </p:cNvPr>
              <p:cNvGrpSpPr/>
              <p:nvPr/>
            </p:nvGrpSpPr>
            <p:grpSpPr>
              <a:xfrm>
                <a:off x="6282869" y="928148"/>
                <a:ext cx="5506020" cy="461700"/>
                <a:chOff x="5078675" y="885600"/>
                <a:chExt cx="5162700" cy="461700"/>
              </a:xfrm>
            </p:grpSpPr>
            <p:sp>
              <p:nvSpPr>
                <p:cNvPr id="21" name="Google Shape;208;p23">
                  <a:extLst>
                    <a:ext uri="{FF2B5EF4-FFF2-40B4-BE49-F238E27FC236}">
                      <a16:creationId xmlns:a16="http://schemas.microsoft.com/office/drawing/2014/main" id="{824C0427-D11A-DF0D-DAB6-A79257E7B7C2}"/>
                    </a:ext>
                  </a:extLst>
                </p:cNvPr>
                <p:cNvSpPr txBox="1"/>
                <p:nvPr/>
              </p:nvSpPr>
              <p:spPr>
                <a:xfrm>
                  <a:off x="5078677" y="885600"/>
                  <a:ext cx="1072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Random Forest y SVM</a:t>
                  </a:r>
                  <a:endParaRPr sz="800">
                    <a:solidFill>
                      <a:schemeClr val="dk1"/>
                    </a:solidFill>
                    <a:latin typeface="Calibri"/>
                    <a:ea typeface="Calibri"/>
                    <a:cs typeface="Calibri"/>
                    <a:sym typeface="Calibri"/>
                  </a:endParaRPr>
                </a:p>
              </p:txBody>
            </p:sp>
            <p:sp>
              <p:nvSpPr>
                <p:cNvPr id="22" name="Google Shape;209;p23">
                  <a:extLst>
                    <a:ext uri="{FF2B5EF4-FFF2-40B4-BE49-F238E27FC236}">
                      <a16:creationId xmlns:a16="http://schemas.microsoft.com/office/drawing/2014/main" id="{585B4037-071A-905E-E61E-0BF439B49AF3}"/>
                    </a:ext>
                  </a:extLst>
                </p:cNvPr>
                <p:cNvSpPr txBox="1"/>
                <p:nvPr/>
              </p:nvSpPr>
              <p:spPr>
                <a:xfrm>
                  <a:off x="5078675" y="1039500"/>
                  <a:ext cx="5162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Limitaciones: manejo de grandes volúmenes de datos, recursos computacionales elevados, dificultad con datos no estructurados</a:t>
                  </a:r>
                  <a:endParaRPr sz="800">
                    <a:solidFill>
                      <a:schemeClr val="dk1"/>
                    </a:solidFill>
                    <a:latin typeface="Calibri"/>
                    <a:ea typeface="Calibri"/>
                    <a:cs typeface="Calibri"/>
                    <a:sym typeface="Calibri"/>
                  </a:endParaRPr>
                </a:p>
              </p:txBody>
            </p:sp>
          </p:grpSp>
          <p:cxnSp>
            <p:nvCxnSpPr>
              <p:cNvPr id="149" name="Google Shape;272;p23">
                <a:extLst>
                  <a:ext uri="{FF2B5EF4-FFF2-40B4-BE49-F238E27FC236}">
                    <a16:creationId xmlns:a16="http://schemas.microsoft.com/office/drawing/2014/main" id="{1901EF69-44B2-A4F1-D857-190ECA5C6C0D}"/>
                  </a:ext>
                </a:extLst>
              </p:cNvPr>
              <p:cNvCxnSpPr>
                <a:cxnSpLocks/>
                <a:endCxn id="21" idx="1"/>
              </p:cNvCxnSpPr>
              <p:nvPr/>
            </p:nvCxnSpPr>
            <p:spPr>
              <a:xfrm rot="10800000" flipH="1">
                <a:off x="5969100" y="1082198"/>
                <a:ext cx="313800" cy="76800"/>
              </a:xfrm>
              <a:prstGeom prst="curvedConnector3">
                <a:avLst>
                  <a:gd name="adj1" fmla="val 49995"/>
                </a:avLst>
              </a:prstGeom>
              <a:noFill/>
              <a:ln w="9525" cap="flat" cmpd="sng">
                <a:solidFill>
                  <a:schemeClr val="accent2"/>
                </a:solidFill>
                <a:prstDash val="solid"/>
                <a:round/>
                <a:headEnd type="none" w="med" len="med"/>
                <a:tailEnd type="none" w="med" len="med"/>
              </a:ln>
            </p:spPr>
          </p:cxnSp>
          <p:cxnSp>
            <p:nvCxnSpPr>
              <p:cNvPr id="150" name="Google Shape;273;p23">
                <a:extLst>
                  <a:ext uri="{FF2B5EF4-FFF2-40B4-BE49-F238E27FC236}">
                    <a16:creationId xmlns:a16="http://schemas.microsoft.com/office/drawing/2014/main" id="{67C538F2-42E1-3818-0E85-1B3F24E3C1FA}"/>
                  </a:ext>
                </a:extLst>
              </p:cNvPr>
              <p:cNvCxnSpPr>
                <a:cxnSpLocks/>
                <a:endCxn id="22" idx="1"/>
              </p:cNvCxnSpPr>
              <p:nvPr/>
            </p:nvCxnSpPr>
            <p:spPr>
              <a:xfrm>
                <a:off x="5969100" y="1158998"/>
                <a:ext cx="313800" cy="77100"/>
              </a:xfrm>
              <a:prstGeom prst="curvedConnector3">
                <a:avLst>
                  <a:gd name="adj1" fmla="val 49995"/>
                </a:avLst>
              </a:prstGeom>
              <a:noFill/>
              <a:ln w="9525" cap="flat" cmpd="sng">
                <a:solidFill>
                  <a:schemeClr val="accent6"/>
                </a:solidFill>
                <a:prstDash val="solid"/>
                <a:round/>
                <a:headEnd type="none" w="med" len="med"/>
                <a:tailEnd type="none" w="med" len="med"/>
              </a:ln>
            </p:spPr>
          </p:cxnSp>
        </p:grpSp>
        <p:grpSp>
          <p:nvGrpSpPr>
            <p:cNvPr id="348" name="Group 347">
              <a:extLst>
                <a:ext uri="{FF2B5EF4-FFF2-40B4-BE49-F238E27FC236}">
                  <a16:creationId xmlns:a16="http://schemas.microsoft.com/office/drawing/2014/main" id="{768A6BFD-DDBE-D919-9975-787EB3A1DC6A}"/>
                </a:ext>
              </a:extLst>
            </p:cNvPr>
            <p:cNvGrpSpPr/>
            <p:nvPr/>
          </p:nvGrpSpPr>
          <p:grpSpPr>
            <a:xfrm>
              <a:off x="5773500" y="1373600"/>
              <a:ext cx="3968825" cy="461700"/>
              <a:chOff x="5773500" y="1373600"/>
              <a:chExt cx="3968825" cy="461700"/>
            </a:xfrm>
          </p:grpSpPr>
          <p:grpSp>
            <p:nvGrpSpPr>
              <p:cNvPr id="25" name="Google Shape;212;p23">
                <a:extLst>
                  <a:ext uri="{FF2B5EF4-FFF2-40B4-BE49-F238E27FC236}">
                    <a16:creationId xmlns:a16="http://schemas.microsoft.com/office/drawing/2014/main" id="{3C61CEF4-4D2E-C84F-AC1D-B9D2125CFF7F}"/>
                  </a:ext>
                </a:extLst>
              </p:cNvPr>
              <p:cNvGrpSpPr/>
              <p:nvPr/>
            </p:nvGrpSpPr>
            <p:grpSpPr>
              <a:xfrm>
                <a:off x="5984825" y="1373600"/>
                <a:ext cx="3757500" cy="461700"/>
                <a:chOff x="5078675" y="885600"/>
                <a:chExt cx="3757500" cy="461700"/>
              </a:xfrm>
            </p:grpSpPr>
            <p:sp>
              <p:nvSpPr>
                <p:cNvPr id="26" name="Google Shape;213;p23">
                  <a:extLst>
                    <a:ext uri="{FF2B5EF4-FFF2-40B4-BE49-F238E27FC236}">
                      <a16:creationId xmlns:a16="http://schemas.microsoft.com/office/drawing/2014/main" id="{5A2FFF02-DAAB-74E2-7343-16796420BE3A}"/>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Redes Neuronales Convolucionales (CNN)</a:t>
                  </a:r>
                  <a:endParaRPr sz="800">
                    <a:solidFill>
                      <a:schemeClr val="dk1"/>
                    </a:solidFill>
                    <a:latin typeface="Calibri"/>
                    <a:ea typeface="Calibri"/>
                    <a:cs typeface="Calibri"/>
                    <a:sym typeface="Calibri"/>
                  </a:endParaRPr>
                </a:p>
              </p:txBody>
            </p:sp>
            <p:sp>
              <p:nvSpPr>
                <p:cNvPr id="27" name="Google Shape;214;p23">
                  <a:extLst>
                    <a:ext uri="{FF2B5EF4-FFF2-40B4-BE49-F238E27FC236}">
                      <a16:creationId xmlns:a16="http://schemas.microsoft.com/office/drawing/2014/main" id="{27429A1E-564E-7D51-DDED-2EFD77184981}"/>
                    </a:ext>
                  </a:extLst>
                </p:cNvPr>
                <p:cNvSpPr txBox="1"/>
                <p:nvPr/>
              </p:nvSpPr>
              <p:spPr>
                <a:xfrm>
                  <a:off x="5078675" y="1039500"/>
                  <a:ext cx="3757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Capacidad para aprender características complejas y manejar datos a gran escala</a:t>
                  </a:r>
                  <a:endParaRPr sz="800">
                    <a:solidFill>
                      <a:schemeClr val="dk1"/>
                    </a:solidFill>
                    <a:latin typeface="Calibri"/>
                    <a:ea typeface="Calibri"/>
                    <a:cs typeface="Calibri"/>
                    <a:sym typeface="Calibri"/>
                  </a:endParaRPr>
                </a:p>
              </p:txBody>
            </p:sp>
          </p:grpSp>
          <p:cxnSp>
            <p:nvCxnSpPr>
              <p:cNvPr id="151" name="Google Shape;274;p23">
                <a:extLst>
                  <a:ext uri="{FF2B5EF4-FFF2-40B4-BE49-F238E27FC236}">
                    <a16:creationId xmlns:a16="http://schemas.microsoft.com/office/drawing/2014/main" id="{C5123D6B-19F1-0FC1-F54D-E300DC080443}"/>
                  </a:ext>
                </a:extLst>
              </p:cNvPr>
              <p:cNvCxnSpPr>
                <a:cxnSpLocks/>
                <a:endCxn id="26" idx="1"/>
              </p:cNvCxnSpPr>
              <p:nvPr/>
            </p:nvCxnSpPr>
            <p:spPr>
              <a:xfrm rot="10800000" flipH="1">
                <a:off x="5773500" y="1527650"/>
                <a:ext cx="211200" cy="76800"/>
              </a:xfrm>
              <a:prstGeom prst="curvedConnector3">
                <a:avLst>
                  <a:gd name="adj1" fmla="val 50030"/>
                </a:avLst>
              </a:prstGeom>
              <a:noFill/>
              <a:ln w="9525" cap="flat" cmpd="sng">
                <a:solidFill>
                  <a:srgbClr val="8E7CC3"/>
                </a:solidFill>
                <a:prstDash val="solid"/>
                <a:round/>
                <a:headEnd type="none" w="med" len="med"/>
                <a:tailEnd type="none" w="med" len="med"/>
              </a:ln>
            </p:spPr>
          </p:cxnSp>
          <p:cxnSp>
            <p:nvCxnSpPr>
              <p:cNvPr id="152" name="Google Shape;275;p23">
                <a:extLst>
                  <a:ext uri="{FF2B5EF4-FFF2-40B4-BE49-F238E27FC236}">
                    <a16:creationId xmlns:a16="http://schemas.microsoft.com/office/drawing/2014/main" id="{EDCD0A8B-0F6D-4213-E5EF-676F049BE603}"/>
                  </a:ext>
                </a:extLst>
              </p:cNvPr>
              <p:cNvCxnSpPr>
                <a:cxnSpLocks/>
                <a:endCxn id="27" idx="1"/>
              </p:cNvCxnSpPr>
              <p:nvPr/>
            </p:nvCxnSpPr>
            <p:spPr>
              <a:xfrm>
                <a:off x="5773500" y="1604450"/>
                <a:ext cx="211200" cy="77100"/>
              </a:xfrm>
              <a:prstGeom prst="curvedConnector3">
                <a:avLst>
                  <a:gd name="adj1" fmla="val 50030"/>
                </a:avLst>
              </a:prstGeom>
              <a:noFill/>
              <a:ln w="9525" cap="flat" cmpd="sng">
                <a:solidFill>
                  <a:srgbClr val="A64D79"/>
                </a:solidFill>
                <a:prstDash val="solid"/>
                <a:round/>
                <a:headEnd type="none" w="med" len="med"/>
                <a:tailEnd type="none" w="med" len="med"/>
              </a:ln>
            </p:spPr>
          </p:cxnSp>
        </p:grpSp>
        <p:grpSp>
          <p:nvGrpSpPr>
            <p:cNvPr id="187" name="Group 186">
              <a:extLst>
                <a:ext uri="{FF2B5EF4-FFF2-40B4-BE49-F238E27FC236}">
                  <a16:creationId xmlns:a16="http://schemas.microsoft.com/office/drawing/2014/main" id="{EFFB8DA8-2E83-6B4B-D237-78E29185AD42}"/>
                </a:ext>
              </a:extLst>
            </p:cNvPr>
            <p:cNvGrpSpPr/>
            <p:nvPr/>
          </p:nvGrpSpPr>
          <p:grpSpPr>
            <a:xfrm>
              <a:off x="4596000" y="1005098"/>
              <a:ext cx="1373100" cy="753252"/>
              <a:chOff x="4596000" y="1005098"/>
              <a:chExt cx="1373100" cy="753252"/>
            </a:xfrm>
          </p:grpSpPr>
          <p:sp>
            <p:nvSpPr>
              <p:cNvPr id="23" name="Google Shape;210;p23">
                <a:extLst>
                  <a:ext uri="{FF2B5EF4-FFF2-40B4-BE49-F238E27FC236}">
                    <a16:creationId xmlns:a16="http://schemas.microsoft.com/office/drawing/2014/main" id="{05E8666C-C899-97FD-92B9-125C2BA12357}"/>
                  </a:ext>
                </a:extLst>
              </p:cNvPr>
              <p:cNvSpPr txBox="1"/>
              <p:nvPr/>
            </p:nvSpPr>
            <p:spPr>
              <a:xfrm>
                <a:off x="4824900" y="1005098"/>
                <a:ext cx="114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Métodos tradicionales:</a:t>
                </a:r>
                <a:endParaRPr sz="800">
                  <a:solidFill>
                    <a:schemeClr val="dk1"/>
                  </a:solidFill>
                  <a:latin typeface="Calibri"/>
                  <a:ea typeface="Calibri"/>
                  <a:cs typeface="Calibri"/>
                  <a:sym typeface="Calibri"/>
                </a:endParaRPr>
              </a:p>
            </p:txBody>
          </p:sp>
          <p:sp>
            <p:nvSpPr>
              <p:cNvPr id="24" name="Google Shape;211;p23">
                <a:extLst>
                  <a:ext uri="{FF2B5EF4-FFF2-40B4-BE49-F238E27FC236}">
                    <a16:creationId xmlns:a16="http://schemas.microsoft.com/office/drawing/2014/main" id="{CE2B9373-B428-18EC-DA75-67E2FCC08854}"/>
                  </a:ext>
                </a:extLst>
              </p:cNvPr>
              <p:cNvSpPr txBox="1"/>
              <p:nvPr/>
            </p:nvSpPr>
            <p:spPr>
              <a:xfrm>
                <a:off x="4824900" y="1450550"/>
                <a:ext cx="94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Avances recientes:</a:t>
                </a:r>
                <a:endParaRPr sz="800">
                  <a:solidFill>
                    <a:schemeClr val="dk1"/>
                  </a:solidFill>
                  <a:latin typeface="Calibri"/>
                  <a:ea typeface="Calibri"/>
                  <a:cs typeface="Calibri"/>
                  <a:sym typeface="Calibri"/>
                </a:endParaRPr>
              </a:p>
            </p:txBody>
          </p:sp>
          <p:cxnSp>
            <p:nvCxnSpPr>
              <p:cNvPr id="335" name="Google Shape;317;p23">
                <a:extLst>
                  <a:ext uri="{FF2B5EF4-FFF2-40B4-BE49-F238E27FC236}">
                    <a16:creationId xmlns:a16="http://schemas.microsoft.com/office/drawing/2014/main" id="{7C8DA84A-F95D-DF05-F1F7-902C61474BF4}"/>
                  </a:ext>
                </a:extLst>
              </p:cNvPr>
              <p:cNvCxnSpPr>
                <a:cxnSpLocks/>
                <a:endCxn id="23" idx="1"/>
              </p:cNvCxnSpPr>
              <p:nvPr/>
            </p:nvCxnSpPr>
            <p:spPr>
              <a:xfrm rot="10800000" flipH="1">
                <a:off x="4596000" y="1158973"/>
                <a:ext cx="228900" cy="156600"/>
              </a:xfrm>
              <a:prstGeom prst="curvedConnector3">
                <a:avLst>
                  <a:gd name="adj1" fmla="val 50000"/>
                </a:avLst>
              </a:prstGeom>
              <a:noFill/>
              <a:ln w="9525" cap="flat" cmpd="sng">
                <a:solidFill>
                  <a:srgbClr val="0B5394"/>
                </a:solidFill>
                <a:prstDash val="solid"/>
                <a:round/>
                <a:headEnd type="none" w="med" len="med"/>
                <a:tailEnd type="none" w="med" len="med"/>
              </a:ln>
            </p:spPr>
          </p:cxnSp>
          <p:cxnSp>
            <p:nvCxnSpPr>
              <p:cNvPr id="336" name="Google Shape;318;p23">
                <a:extLst>
                  <a:ext uri="{FF2B5EF4-FFF2-40B4-BE49-F238E27FC236}">
                    <a16:creationId xmlns:a16="http://schemas.microsoft.com/office/drawing/2014/main" id="{42FAC3E8-3DA6-0C24-F182-1543D04940CC}"/>
                  </a:ext>
                </a:extLst>
              </p:cNvPr>
              <p:cNvCxnSpPr>
                <a:stCxn id="4" idx="3"/>
                <a:endCxn id="24" idx="1"/>
              </p:cNvCxnSpPr>
              <p:nvPr/>
            </p:nvCxnSpPr>
            <p:spPr>
              <a:xfrm>
                <a:off x="4596000" y="1453225"/>
                <a:ext cx="228900" cy="151200"/>
              </a:xfrm>
              <a:prstGeom prst="curvedConnector3">
                <a:avLst>
                  <a:gd name="adj1" fmla="val 50000"/>
                </a:avLst>
              </a:prstGeom>
              <a:noFill/>
              <a:ln w="9525" cap="flat" cmpd="sng">
                <a:solidFill>
                  <a:srgbClr val="CC0000"/>
                </a:solidFill>
                <a:prstDash val="solid"/>
                <a:round/>
                <a:headEnd type="none" w="med" len="med"/>
                <a:tailEnd type="none" w="med" len="med"/>
              </a:ln>
            </p:spPr>
          </p:cxnSp>
        </p:grpSp>
      </p:grpSp>
      <p:grpSp>
        <p:nvGrpSpPr>
          <p:cNvPr id="185" name="Group 184">
            <a:extLst>
              <a:ext uri="{FF2B5EF4-FFF2-40B4-BE49-F238E27FC236}">
                <a16:creationId xmlns:a16="http://schemas.microsoft.com/office/drawing/2014/main" id="{AD236337-0B72-6E59-E680-55E7D1F83C4E}"/>
              </a:ext>
            </a:extLst>
          </p:cNvPr>
          <p:cNvGrpSpPr/>
          <p:nvPr/>
        </p:nvGrpSpPr>
        <p:grpSpPr>
          <a:xfrm>
            <a:off x="1827175" y="503148"/>
            <a:ext cx="3187925" cy="5994752"/>
            <a:chOff x="1827175" y="503148"/>
            <a:chExt cx="3187925" cy="5994752"/>
          </a:xfrm>
        </p:grpSpPr>
        <p:sp>
          <p:nvSpPr>
            <p:cNvPr id="3" name="Google Shape;190;p23">
              <a:extLst>
                <a:ext uri="{FF2B5EF4-FFF2-40B4-BE49-F238E27FC236}">
                  <a16:creationId xmlns:a16="http://schemas.microsoft.com/office/drawing/2014/main" id="{9A530AF6-1571-8F3D-BD46-F64D8EA2114F}"/>
                </a:ext>
              </a:extLst>
            </p:cNvPr>
            <p:cNvSpPr txBox="1"/>
            <p:nvPr/>
          </p:nvSpPr>
          <p:spPr>
            <a:xfrm>
              <a:off x="2412000" y="503148"/>
              <a:ext cx="158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Mapeo de Usos de Suelo Urbano</a:t>
              </a:r>
              <a:endParaRPr sz="800">
                <a:solidFill>
                  <a:schemeClr val="dk1"/>
                </a:solidFill>
                <a:latin typeface="Calibri"/>
                <a:ea typeface="Calibri"/>
                <a:cs typeface="Calibri"/>
                <a:sym typeface="Calibri"/>
              </a:endParaRPr>
            </a:p>
          </p:txBody>
        </p:sp>
        <p:sp>
          <p:nvSpPr>
            <p:cNvPr id="4" name="Google Shape;191;p23">
              <a:extLst>
                <a:ext uri="{FF2B5EF4-FFF2-40B4-BE49-F238E27FC236}">
                  <a16:creationId xmlns:a16="http://schemas.microsoft.com/office/drawing/2014/main" id="{4BE9846B-6261-BBB7-2BDA-665244F342FF}"/>
                </a:ext>
              </a:extLst>
            </p:cNvPr>
            <p:cNvSpPr txBox="1"/>
            <p:nvPr/>
          </p:nvSpPr>
          <p:spPr>
            <a:xfrm>
              <a:off x="2412000" y="1299325"/>
              <a:ext cx="21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Clasificación Automática en Imágenes Satelitales</a:t>
              </a:r>
              <a:endParaRPr sz="800">
                <a:solidFill>
                  <a:schemeClr val="dk1"/>
                </a:solidFill>
                <a:latin typeface="Calibri"/>
                <a:ea typeface="Calibri"/>
                <a:cs typeface="Calibri"/>
                <a:sym typeface="Calibri"/>
              </a:endParaRPr>
            </a:p>
          </p:txBody>
        </p:sp>
        <p:sp>
          <p:nvSpPr>
            <p:cNvPr id="5" name="Google Shape;192;p23">
              <a:extLst>
                <a:ext uri="{FF2B5EF4-FFF2-40B4-BE49-F238E27FC236}">
                  <a16:creationId xmlns:a16="http://schemas.microsoft.com/office/drawing/2014/main" id="{CCD3CE94-0CB0-87D9-568B-5C0A9AF2A1DC}"/>
                </a:ext>
              </a:extLst>
            </p:cNvPr>
            <p:cNvSpPr txBox="1"/>
            <p:nvPr/>
          </p:nvSpPr>
          <p:spPr>
            <a:xfrm>
              <a:off x="2412000" y="2139200"/>
              <a:ext cx="2603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Deep Learning y Redes Neuronales Convolucionales (CNN)</a:t>
              </a:r>
              <a:endParaRPr sz="800">
                <a:solidFill>
                  <a:schemeClr val="dk1"/>
                </a:solidFill>
                <a:latin typeface="Calibri"/>
                <a:ea typeface="Calibri"/>
                <a:cs typeface="Calibri"/>
                <a:sym typeface="Calibri"/>
              </a:endParaRPr>
            </a:p>
          </p:txBody>
        </p:sp>
        <p:sp>
          <p:nvSpPr>
            <p:cNvPr id="6" name="Google Shape;193;p23">
              <a:extLst>
                <a:ext uri="{FF2B5EF4-FFF2-40B4-BE49-F238E27FC236}">
                  <a16:creationId xmlns:a16="http://schemas.microsoft.com/office/drawing/2014/main" id="{C053F8A7-2F90-D4A7-7A6A-1579EF8085B3}"/>
                </a:ext>
              </a:extLst>
            </p:cNvPr>
            <p:cNvSpPr txBox="1"/>
            <p:nvPr/>
          </p:nvSpPr>
          <p:spPr>
            <a:xfrm>
              <a:off x="2412000" y="2931925"/>
              <a:ext cx="1887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Evaluación de Modelos de Clasificación</a:t>
              </a:r>
              <a:endParaRPr sz="800">
                <a:solidFill>
                  <a:schemeClr val="dk1"/>
                </a:solidFill>
                <a:latin typeface="Calibri"/>
                <a:ea typeface="Calibri"/>
                <a:cs typeface="Calibri"/>
                <a:sym typeface="Calibri"/>
              </a:endParaRPr>
            </a:p>
          </p:txBody>
        </p:sp>
        <p:sp>
          <p:nvSpPr>
            <p:cNvPr id="7" name="Google Shape;194;p23">
              <a:extLst>
                <a:ext uri="{FF2B5EF4-FFF2-40B4-BE49-F238E27FC236}">
                  <a16:creationId xmlns:a16="http://schemas.microsoft.com/office/drawing/2014/main" id="{6583428E-0E8A-8836-54B5-10AE7E74FC65}"/>
                </a:ext>
              </a:extLst>
            </p:cNvPr>
            <p:cNvSpPr txBox="1"/>
            <p:nvPr/>
          </p:nvSpPr>
          <p:spPr>
            <a:xfrm>
              <a:off x="2412000" y="3923925"/>
              <a:ext cx="1347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Métodos Tradicionales ML</a:t>
              </a:r>
              <a:endParaRPr sz="800">
                <a:solidFill>
                  <a:schemeClr val="dk1"/>
                </a:solidFill>
                <a:latin typeface="Calibri"/>
                <a:ea typeface="Calibri"/>
                <a:cs typeface="Calibri"/>
                <a:sym typeface="Calibri"/>
              </a:endParaRPr>
            </a:p>
          </p:txBody>
        </p:sp>
        <p:sp>
          <p:nvSpPr>
            <p:cNvPr id="8" name="Google Shape;195;p23">
              <a:extLst>
                <a:ext uri="{FF2B5EF4-FFF2-40B4-BE49-F238E27FC236}">
                  <a16:creationId xmlns:a16="http://schemas.microsoft.com/office/drawing/2014/main" id="{7AFD2479-9EA1-7F73-946F-7FFAD6E74939}"/>
                </a:ext>
              </a:extLst>
            </p:cNvPr>
            <p:cNvSpPr txBox="1"/>
            <p:nvPr/>
          </p:nvSpPr>
          <p:spPr>
            <a:xfrm>
              <a:off x="2412000" y="5162825"/>
              <a:ext cx="1950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Redes Neuronales Convolucionales (CNN)</a:t>
              </a:r>
              <a:endParaRPr sz="800">
                <a:solidFill>
                  <a:schemeClr val="dk1"/>
                </a:solidFill>
                <a:latin typeface="Calibri"/>
                <a:ea typeface="Calibri"/>
                <a:cs typeface="Calibri"/>
                <a:sym typeface="Calibri"/>
              </a:endParaRPr>
            </a:p>
          </p:txBody>
        </p:sp>
        <p:sp>
          <p:nvSpPr>
            <p:cNvPr id="9" name="Google Shape;196;p23">
              <a:extLst>
                <a:ext uri="{FF2B5EF4-FFF2-40B4-BE49-F238E27FC236}">
                  <a16:creationId xmlns:a16="http://schemas.microsoft.com/office/drawing/2014/main" id="{0B2DE20B-9B9E-E42C-883E-3CF768C1D7CD}"/>
                </a:ext>
              </a:extLst>
            </p:cNvPr>
            <p:cNvSpPr txBox="1"/>
            <p:nvPr/>
          </p:nvSpPr>
          <p:spPr>
            <a:xfrm>
              <a:off x="2412000" y="6190100"/>
              <a:ext cx="1008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Librerías Utilizadas</a:t>
              </a:r>
              <a:endParaRPr sz="800">
                <a:solidFill>
                  <a:schemeClr val="dk1"/>
                </a:solidFill>
                <a:latin typeface="Calibri"/>
                <a:ea typeface="Calibri"/>
                <a:cs typeface="Calibri"/>
                <a:sym typeface="Calibri"/>
              </a:endParaRPr>
            </a:p>
          </p:txBody>
        </p:sp>
        <p:cxnSp>
          <p:nvCxnSpPr>
            <p:cNvPr id="10" name="Google Shape;197;p23">
              <a:extLst>
                <a:ext uri="{FF2B5EF4-FFF2-40B4-BE49-F238E27FC236}">
                  <a16:creationId xmlns:a16="http://schemas.microsoft.com/office/drawing/2014/main" id="{F7FECA9B-7B8D-04DC-0F5F-72D7F08C8CEE}"/>
                </a:ext>
              </a:extLst>
            </p:cNvPr>
            <p:cNvCxnSpPr>
              <a:stCxn id="2" idx="3"/>
              <a:endCxn id="3" idx="1"/>
            </p:cNvCxnSpPr>
            <p:nvPr/>
          </p:nvCxnSpPr>
          <p:spPr>
            <a:xfrm flipV="1">
              <a:off x="1827175" y="657048"/>
              <a:ext cx="584825" cy="2511906"/>
            </a:xfrm>
            <a:prstGeom prst="curvedConnector3">
              <a:avLst>
                <a:gd name="adj1" fmla="val 50000"/>
              </a:avLst>
            </a:prstGeom>
            <a:noFill/>
            <a:ln w="9525" cap="flat" cmpd="sng">
              <a:solidFill>
                <a:schemeClr val="accent2"/>
              </a:solidFill>
              <a:prstDash val="solid"/>
              <a:round/>
              <a:headEnd type="none" w="med" len="med"/>
              <a:tailEnd type="none" w="med" len="med"/>
            </a:ln>
          </p:spPr>
        </p:cxnSp>
        <p:cxnSp>
          <p:nvCxnSpPr>
            <p:cNvPr id="339" name="Google Shape;321;p23">
              <a:extLst>
                <a:ext uri="{FF2B5EF4-FFF2-40B4-BE49-F238E27FC236}">
                  <a16:creationId xmlns:a16="http://schemas.microsoft.com/office/drawing/2014/main" id="{90C3F196-95C3-12DF-17AB-A1123BCA8B8B}"/>
                </a:ext>
              </a:extLst>
            </p:cNvPr>
            <p:cNvCxnSpPr>
              <a:stCxn id="2" idx="3"/>
              <a:endCxn id="4" idx="1"/>
            </p:cNvCxnSpPr>
            <p:nvPr/>
          </p:nvCxnSpPr>
          <p:spPr>
            <a:xfrm flipV="1">
              <a:off x="1827175" y="1453225"/>
              <a:ext cx="584825" cy="1715729"/>
            </a:xfrm>
            <a:prstGeom prst="curvedConnector3">
              <a:avLst>
                <a:gd name="adj1" fmla="val 50000"/>
              </a:avLst>
            </a:prstGeom>
            <a:noFill/>
            <a:ln w="9525" cap="flat" cmpd="sng">
              <a:solidFill>
                <a:srgbClr val="1155CC"/>
              </a:solidFill>
              <a:prstDash val="solid"/>
              <a:round/>
              <a:headEnd type="none" w="med" len="med"/>
              <a:tailEnd type="none" w="med" len="med"/>
            </a:ln>
          </p:spPr>
        </p:cxnSp>
        <p:cxnSp>
          <p:nvCxnSpPr>
            <p:cNvPr id="340" name="Google Shape;322;p23">
              <a:extLst>
                <a:ext uri="{FF2B5EF4-FFF2-40B4-BE49-F238E27FC236}">
                  <a16:creationId xmlns:a16="http://schemas.microsoft.com/office/drawing/2014/main" id="{ED9D08D4-FC70-D096-9E27-01EAD3990D4A}"/>
                </a:ext>
              </a:extLst>
            </p:cNvPr>
            <p:cNvCxnSpPr>
              <a:stCxn id="2" idx="3"/>
              <a:endCxn id="5" idx="1"/>
            </p:cNvCxnSpPr>
            <p:nvPr/>
          </p:nvCxnSpPr>
          <p:spPr>
            <a:xfrm flipV="1">
              <a:off x="1827175" y="2293100"/>
              <a:ext cx="584825" cy="875854"/>
            </a:xfrm>
            <a:prstGeom prst="curvedConnector3">
              <a:avLst>
                <a:gd name="adj1" fmla="val 50000"/>
              </a:avLst>
            </a:prstGeom>
            <a:noFill/>
            <a:ln w="9525" cap="flat" cmpd="sng">
              <a:solidFill>
                <a:srgbClr val="93C47D"/>
              </a:solidFill>
              <a:prstDash val="solid"/>
              <a:round/>
              <a:headEnd type="none" w="med" len="med"/>
              <a:tailEnd type="none" w="med" len="med"/>
            </a:ln>
          </p:spPr>
        </p:cxnSp>
        <p:cxnSp>
          <p:nvCxnSpPr>
            <p:cNvPr id="341" name="Google Shape;323;p23">
              <a:extLst>
                <a:ext uri="{FF2B5EF4-FFF2-40B4-BE49-F238E27FC236}">
                  <a16:creationId xmlns:a16="http://schemas.microsoft.com/office/drawing/2014/main" id="{87955768-5C87-8005-A911-3F59682E5FEE}"/>
                </a:ext>
              </a:extLst>
            </p:cNvPr>
            <p:cNvCxnSpPr>
              <a:stCxn id="2" idx="3"/>
              <a:endCxn id="6" idx="1"/>
            </p:cNvCxnSpPr>
            <p:nvPr/>
          </p:nvCxnSpPr>
          <p:spPr>
            <a:xfrm flipV="1">
              <a:off x="1827175" y="3085825"/>
              <a:ext cx="584825" cy="83129"/>
            </a:xfrm>
            <a:prstGeom prst="curvedConnector3">
              <a:avLst>
                <a:gd name="adj1" fmla="val 50000"/>
              </a:avLst>
            </a:prstGeom>
            <a:noFill/>
            <a:ln w="9525" cap="flat" cmpd="sng">
              <a:solidFill>
                <a:srgbClr val="A64D79"/>
              </a:solidFill>
              <a:prstDash val="solid"/>
              <a:round/>
              <a:headEnd type="none" w="med" len="med"/>
              <a:tailEnd type="none" w="med" len="med"/>
            </a:ln>
          </p:spPr>
        </p:cxnSp>
        <p:cxnSp>
          <p:nvCxnSpPr>
            <p:cNvPr id="342" name="Google Shape;324;p23">
              <a:extLst>
                <a:ext uri="{FF2B5EF4-FFF2-40B4-BE49-F238E27FC236}">
                  <a16:creationId xmlns:a16="http://schemas.microsoft.com/office/drawing/2014/main" id="{E16AB738-5D4A-78E3-E7E2-CDD9662C3F3E}"/>
                </a:ext>
              </a:extLst>
            </p:cNvPr>
            <p:cNvCxnSpPr>
              <a:stCxn id="2" idx="3"/>
              <a:endCxn id="7" idx="1"/>
            </p:cNvCxnSpPr>
            <p:nvPr/>
          </p:nvCxnSpPr>
          <p:spPr>
            <a:xfrm>
              <a:off x="1827175" y="3168954"/>
              <a:ext cx="584825" cy="908871"/>
            </a:xfrm>
            <a:prstGeom prst="curvedConnector3">
              <a:avLst>
                <a:gd name="adj1" fmla="val 50000"/>
              </a:avLst>
            </a:prstGeom>
            <a:noFill/>
            <a:ln w="9525" cap="flat" cmpd="sng">
              <a:solidFill>
                <a:srgbClr val="4A86E8"/>
              </a:solidFill>
              <a:prstDash val="solid"/>
              <a:round/>
              <a:headEnd type="none" w="med" len="med"/>
              <a:tailEnd type="none" w="med" len="med"/>
            </a:ln>
          </p:spPr>
        </p:cxnSp>
        <p:cxnSp>
          <p:nvCxnSpPr>
            <p:cNvPr id="343" name="Google Shape;325;p23">
              <a:extLst>
                <a:ext uri="{FF2B5EF4-FFF2-40B4-BE49-F238E27FC236}">
                  <a16:creationId xmlns:a16="http://schemas.microsoft.com/office/drawing/2014/main" id="{D28A8E22-9262-EF7A-1F6F-1B44C00EBF86}"/>
                </a:ext>
              </a:extLst>
            </p:cNvPr>
            <p:cNvCxnSpPr>
              <a:stCxn id="2" idx="3"/>
              <a:endCxn id="8" idx="1"/>
            </p:cNvCxnSpPr>
            <p:nvPr/>
          </p:nvCxnSpPr>
          <p:spPr>
            <a:xfrm>
              <a:off x="1827175" y="3168954"/>
              <a:ext cx="584825" cy="2147771"/>
            </a:xfrm>
            <a:prstGeom prst="curvedConnector3">
              <a:avLst>
                <a:gd name="adj1" fmla="val 50000"/>
              </a:avLst>
            </a:prstGeom>
            <a:noFill/>
            <a:ln w="9525" cap="flat" cmpd="sng">
              <a:solidFill>
                <a:srgbClr val="B4A7D6"/>
              </a:solidFill>
              <a:prstDash val="solid"/>
              <a:round/>
              <a:headEnd type="none" w="med" len="med"/>
              <a:tailEnd type="none" w="med" len="med"/>
            </a:ln>
          </p:spPr>
        </p:cxnSp>
        <p:cxnSp>
          <p:nvCxnSpPr>
            <p:cNvPr id="344" name="Google Shape;326;p23">
              <a:extLst>
                <a:ext uri="{FF2B5EF4-FFF2-40B4-BE49-F238E27FC236}">
                  <a16:creationId xmlns:a16="http://schemas.microsoft.com/office/drawing/2014/main" id="{3FFA4AFB-2C38-1350-4280-A7EE1C927796}"/>
                </a:ext>
              </a:extLst>
            </p:cNvPr>
            <p:cNvCxnSpPr>
              <a:stCxn id="2" idx="3"/>
              <a:endCxn id="9" idx="1"/>
            </p:cNvCxnSpPr>
            <p:nvPr/>
          </p:nvCxnSpPr>
          <p:spPr>
            <a:xfrm>
              <a:off x="1827175" y="3168954"/>
              <a:ext cx="584825" cy="3175046"/>
            </a:xfrm>
            <a:prstGeom prst="curvedConnector3">
              <a:avLst>
                <a:gd name="adj1" fmla="val 50000"/>
              </a:avLst>
            </a:prstGeom>
            <a:noFill/>
            <a:ln w="9525" cap="flat" cmpd="sng">
              <a:solidFill>
                <a:srgbClr val="666666"/>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5"/>
                                        </p:tgtEl>
                                        <p:attrNameLst>
                                          <p:attrName>style.visibility</p:attrName>
                                        </p:attrNameLst>
                                      </p:cBhvr>
                                      <p:to>
                                        <p:strVal val="visible"/>
                                      </p:to>
                                    </p:set>
                                    <p:animEffect transition="in" filter="fade">
                                      <p:cBhvr>
                                        <p:cTn id="11" dur="500"/>
                                        <p:tgtEl>
                                          <p:spTgt spid="18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500"/>
                                        <p:tgtEl>
                                          <p:spTgt spid="34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9"/>
                                        </p:tgtEl>
                                        <p:attrNameLst>
                                          <p:attrName>style.visibility</p:attrName>
                                        </p:attrNameLst>
                                      </p:cBhvr>
                                      <p:to>
                                        <p:strVal val="visible"/>
                                      </p:to>
                                    </p:set>
                                    <p:animEffect transition="in" filter="fade">
                                      <p:cBhvr>
                                        <p:cTn id="19" dur="500"/>
                                        <p:tgtEl>
                                          <p:spTgt spid="34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3"/>
                                        </p:tgtEl>
                                        <p:attrNameLst>
                                          <p:attrName>style.visibility</p:attrName>
                                        </p:attrNameLst>
                                      </p:cBhvr>
                                      <p:to>
                                        <p:strVal val="visible"/>
                                      </p:to>
                                    </p:set>
                                    <p:animEffect transition="in" filter="fade">
                                      <p:cBhvr>
                                        <p:cTn id="23" dur="500"/>
                                        <p:tgtEl>
                                          <p:spTgt spid="35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6"/>
                                        </p:tgtEl>
                                        <p:attrNameLst>
                                          <p:attrName>style.visibility</p:attrName>
                                        </p:attrNameLst>
                                      </p:cBhvr>
                                      <p:to>
                                        <p:strVal val="visible"/>
                                      </p:to>
                                    </p:set>
                                    <p:animEffect transition="in" filter="fade">
                                      <p:cBhvr>
                                        <p:cTn id="27" dur="500"/>
                                        <p:tgtEl>
                                          <p:spTgt spid="35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60"/>
                                        </p:tgtEl>
                                        <p:attrNameLst>
                                          <p:attrName>style.visibility</p:attrName>
                                        </p:attrNameLst>
                                      </p:cBhvr>
                                      <p:to>
                                        <p:strVal val="visible"/>
                                      </p:to>
                                    </p:set>
                                    <p:animEffect transition="in" filter="fade">
                                      <p:cBhvr>
                                        <p:cTn id="31" dur="500"/>
                                        <p:tgtEl>
                                          <p:spTgt spid="36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64"/>
                                        </p:tgtEl>
                                        <p:attrNameLst>
                                          <p:attrName>style.visibility</p:attrName>
                                        </p:attrNameLst>
                                      </p:cBhvr>
                                      <p:to>
                                        <p:strVal val="visible"/>
                                      </p:to>
                                    </p:set>
                                    <p:animEffect transition="in" filter="fade">
                                      <p:cBhvr>
                                        <p:cTn id="35" dur="500"/>
                                        <p:tgtEl>
                                          <p:spTgt spid="36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20"/>
                                        </p:tgtEl>
                                        <p:attrNameLst>
                                          <p:attrName>style.visibility</p:attrName>
                                        </p:attrNameLst>
                                      </p:cBhvr>
                                      <p:to>
                                        <p:strVal val="visible"/>
                                      </p:to>
                                    </p:set>
                                    <p:animEffect transition="in" filter="fade">
                                      <p:cBhvr>
                                        <p:cTn id="39"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24"/>
          <p:cNvSpPr txBox="1"/>
          <p:nvPr/>
        </p:nvSpPr>
        <p:spPr>
          <a:xfrm>
            <a:off x="4485487" y="2319545"/>
            <a:ext cx="6624735" cy="1841645"/>
          </a:xfrm>
          <a:prstGeom prst="rect">
            <a:avLst/>
          </a:prstGeom>
          <a:noFill/>
          <a:ln>
            <a:noFill/>
          </a:ln>
        </p:spPr>
        <p:txBody>
          <a:bodyPr spcFirstLastPara="1" wrap="square" lIns="68575" tIns="34275" rIns="68575" bIns="34275" anchor="ctr" anchorCtr="0">
            <a:normAutofit fontScale="400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a:solidFill>
                  <a:schemeClr val="lt1"/>
                </a:solidFill>
                <a:latin typeface="Poppins"/>
                <a:ea typeface="Poppins"/>
                <a:cs typeface="Poppins"/>
                <a:sym typeface="Poppins"/>
              </a:rPr>
              <a:t>Estado del Arte</a:t>
            </a:r>
            <a:endParaRPr sz="3750" b="1">
              <a:solidFill>
                <a:schemeClr val="lt1"/>
              </a:solidFill>
              <a:latin typeface="Poppins"/>
              <a:ea typeface="Poppins"/>
              <a:cs typeface="Poppins"/>
              <a:sym typeface="Poppins"/>
            </a:endParaRPr>
          </a:p>
        </p:txBody>
      </p:sp>
      <p:pic>
        <p:nvPicPr>
          <p:cNvPr id="331" name="Google Shape;331;p24"/>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332" name="Google Shape;332;p24"/>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333" name="Google Shape;333;p24"/>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334" name="Google Shape;334;p24"/>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38"/>
        <p:cNvGrpSpPr/>
        <p:nvPr/>
      </p:nvGrpSpPr>
      <p:grpSpPr>
        <a:xfrm>
          <a:off x="0" y="0"/>
          <a:ext cx="0" cy="0"/>
          <a:chOff x="0" y="0"/>
          <a:chExt cx="0" cy="0"/>
        </a:xfrm>
      </p:grpSpPr>
      <p:pic>
        <p:nvPicPr>
          <p:cNvPr id="340" name="Google Shape;340;p25"/>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41" name="Google Shape;341;p25"/>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25"/>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346;p25">
            <a:extLst>
              <a:ext uri="{FF2B5EF4-FFF2-40B4-BE49-F238E27FC236}">
                <a16:creationId xmlns:a16="http://schemas.microsoft.com/office/drawing/2014/main" id="{3C5E107A-C0FE-FE4F-A6AD-4F583BB420AD}"/>
              </a:ext>
            </a:extLst>
          </p:cNvPr>
          <p:cNvSpPr txBox="1"/>
          <p:nvPr/>
        </p:nvSpPr>
        <p:spPr>
          <a:xfrm>
            <a:off x="508400" y="3019075"/>
            <a:ext cx="134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Antecedentes relacionados con CNN en Clasificación de Imágenes Satelitales</a:t>
            </a:r>
            <a:endParaRPr sz="800">
              <a:solidFill>
                <a:schemeClr val="dk1"/>
              </a:solidFill>
              <a:latin typeface="Calibri"/>
              <a:ea typeface="Calibri"/>
              <a:cs typeface="Calibri"/>
              <a:sym typeface="Calibri"/>
            </a:endParaRPr>
          </a:p>
        </p:txBody>
      </p:sp>
      <p:grpSp>
        <p:nvGrpSpPr>
          <p:cNvPr id="386" name="Group 385">
            <a:extLst>
              <a:ext uri="{FF2B5EF4-FFF2-40B4-BE49-F238E27FC236}">
                <a16:creationId xmlns:a16="http://schemas.microsoft.com/office/drawing/2014/main" id="{AA62572B-FB31-7289-16E5-635F2C2AACC8}"/>
              </a:ext>
            </a:extLst>
          </p:cNvPr>
          <p:cNvGrpSpPr/>
          <p:nvPr/>
        </p:nvGrpSpPr>
        <p:grpSpPr>
          <a:xfrm>
            <a:off x="3564200" y="5578450"/>
            <a:ext cx="4326300" cy="697550"/>
            <a:chOff x="3564200" y="5578450"/>
            <a:chExt cx="4326300" cy="697550"/>
          </a:xfrm>
        </p:grpSpPr>
        <p:grpSp>
          <p:nvGrpSpPr>
            <p:cNvPr id="52" name="Google Shape;396;p25">
              <a:extLst>
                <a:ext uri="{FF2B5EF4-FFF2-40B4-BE49-F238E27FC236}">
                  <a16:creationId xmlns:a16="http://schemas.microsoft.com/office/drawing/2014/main" id="{92658FD9-A15F-0D6D-6850-3D32A3C9C6A0}"/>
                </a:ext>
              </a:extLst>
            </p:cNvPr>
            <p:cNvGrpSpPr/>
            <p:nvPr/>
          </p:nvGrpSpPr>
          <p:grpSpPr>
            <a:xfrm>
              <a:off x="3971600" y="5814300"/>
              <a:ext cx="3918900" cy="461700"/>
              <a:chOff x="6374450" y="5234500"/>
              <a:chExt cx="3918900" cy="461700"/>
            </a:xfrm>
          </p:grpSpPr>
          <p:sp>
            <p:nvSpPr>
              <p:cNvPr id="53" name="Google Shape;397;p25">
                <a:extLst>
                  <a:ext uri="{FF2B5EF4-FFF2-40B4-BE49-F238E27FC236}">
                    <a16:creationId xmlns:a16="http://schemas.microsoft.com/office/drawing/2014/main" id="{353E5756-DDAF-DDF0-4991-04426F38F5BB}"/>
                  </a:ext>
                </a:extLst>
              </p:cNvPr>
              <p:cNvSpPr txBox="1"/>
              <p:nvPr/>
            </p:nvSpPr>
            <p:spPr>
              <a:xfrm>
                <a:off x="6374450" y="5234500"/>
                <a:ext cx="3918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Combinación de segmentación semántica y detección de cambios para mapeo urbano.</a:t>
                </a:r>
                <a:endParaRPr sz="800">
                  <a:solidFill>
                    <a:schemeClr val="dk1"/>
                  </a:solidFill>
                  <a:latin typeface="Calibri"/>
                  <a:ea typeface="Calibri"/>
                  <a:cs typeface="Calibri"/>
                  <a:sym typeface="Calibri"/>
                </a:endParaRPr>
              </a:p>
            </p:txBody>
          </p:sp>
          <p:sp>
            <p:nvSpPr>
              <p:cNvPr id="54" name="Google Shape;398;p25">
                <a:extLst>
                  <a:ext uri="{FF2B5EF4-FFF2-40B4-BE49-F238E27FC236}">
                    <a16:creationId xmlns:a16="http://schemas.microsoft.com/office/drawing/2014/main" id="{66508935-F59F-6F01-EE28-4644A40172AC}"/>
                  </a:ext>
                </a:extLst>
              </p:cNvPr>
              <p:cNvSpPr txBox="1"/>
              <p:nvPr/>
            </p:nvSpPr>
            <p:spPr>
              <a:xfrm>
                <a:off x="6374450" y="5388400"/>
                <a:ext cx="361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Optimización de arquitecturas CNN en tareas específicas</a:t>
                </a:r>
                <a:endParaRPr sz="800">
                  <a:solidFill>
                    <a:schemeClr val="dk1"/>
                  </a:solidFill>
                  <a:latin typeface="Calibri"/>
                  <a:ea typeface="Calibri"/>
                  <a:cs typeface="Calibri"/>
                  <a:sym typeface="Calibri"/>
                </a:endParaRPr>
              </a:p>
            </p:txBody>
          </p:sp>
        </p:grpSp>
        <p:cxnSp>
          <p:nvCxnSpPr>
            <p:cNvPr id="334" name="Google Shape;423;p25">
              <a:extLst>
                <a:ext uri="{FF2B5EF4-FFF2-40B4-BE49-F238E27FC236}">
                  <a16:creationId xmlns:a16="http://schemas.microsoft.com/office/drawing/2014/main" id="{A81D7A89-F364-45D8-E4F5-2944AB2AE283}"/>
                </a:ext>
              </a:extLst>
            </p:cNvPr>
            <p:cNvCxnSpPr>
              <a:stCxn id="7" idx="3"/>
              <a:endCxn id="53" idx="1"/>
            </p:cNvCxnSpPr>
            <p:nvPr/>
          </p:nvCxnSpPr>
          <p:spPr>
            <a:xfrm>
              <a:off x="3564200" y="5578450"/>
              <a:ext cx="407400" cy="389700"/>
            </a:xfrm>
            <a:prstGeom prst="curvedConnector3">
              <a:avLst>
                <a:gd name="adj1" fmla="val 50000"/>
              </a:avLst>
            </a:prstGeom>
            <a:noFill/>
            <a:ln w="9525" cap="flat" cmpd="sng">
              <a:solidFill>
                <a:srgbClr val="D5A6BD"/>
              </a:solidFill>
              <a:prstDash val="solid"/>
              <a:round/>
              <a:headEnd type="none" w="med" len="med"/>
              <a:tailEnd type="none" w="med" len="med"/>
            </a:ln>
          </p:spPr>
        </p:cxnSp>
        <p:cxnSp>
          <p:nvCxnSpPr>
            <p:cNvPr id="335" name="Google Shape;424;p25">
              <a:extLst>
                <a:ext uri="{FF2B5EF4-FFF2-40B4-BE49-F238E27FC236}">
                  <a16:creationId xmlns:a16="http://schemas.microsoft.com/office/drawing/2014/main" id="{28718760-7518-40E6-5863-66C2D527D6D0}"/>
                </a:ext>
              </a:extLst>
            </p:cNvPr>
            <p:cNvCxnSpPr>
              <a:stCxn id="7" idx="3"/>
              <a:endCxn id="54" idx="1"/>
            </p:cNvCxnSpPr>
            <p:nvPr/>
          </p:nvCxnSpPr>
          <p:spPr>
            <a:xfrm>
              <a:off x="3564200" y="5578450"/>
              <a:ext cx="407400" cy="543600"/>
            </a:xfrm>
            <a:prstGeom prst="curvedConnector3">
              <a:avLst>
                <a:gd name="adj1" fmla="val 50000"/>
              </a:avLst>
            </a:prstGeom>
            <a:noFill/>
            <a:ln w="9525" cap="flat" cmpd="sng">
              <a:solidFill>
                <a:srgbClr val="783F04"/>
              </a:solidFill>
              <a:prstDash val="solid"/>
              <a:round/>
              <a:headEnd type="none" w="med" len="med"/>
              <a:tailEnd type="none" w="med" len="med"/>
            </a:ln>
          </p:spPr>
        </p:cxnSp>
      </p:grpSp>
      <p:grpSp>
        <p:nvGrpSpPr>
          <p:cNvPr id="377" name="Group 376">
            <a:extLst>
              <a:ext uri="{FF2B5EF4-FFF2-40B4-BE49-F238E27FC236}">
                <a16:creationId xmlns:a16="http://schemas.microsoft.com/office/drawing/2014/main" id="{F3723A0A-FE8C-8553-5AB2-9F4DC1F94D4E}"/>
              </a:ext>
            </a:extLst>
          </p:cNvPr>
          <p:cNvGrpSpPr/>
          <p:nvPr/>
        </p:nvGrpSpPr>
        <p:grpSpPr>
          <a:xfrm>
            <a:off x="5220625" y="1208300"/>
            <a:ext cx="6023075" cy="1156504"/>
            <a:chOff x="5220625" y="1208300"/>
            <a:chExt cx="6023075" cy="1156504"/>
          </a:xfrm>
        </p:grpSpPr>
        <p:grpSp>
          <p:nvGrpSpPr>
            <p:cNvPr id="370" name="Group 369">
              <a:extLst>
                <a:ext uri="{FF2B5EF4-FFF2-40B4-BE49-F238E27FC236}">
                  <a16:creationId xmlns:a16="http://schemas.microsoft.com/office/drawing/2014/main" id="{DF3BEE2B-75FF-E8C7-B494-315EF2340572}"/>
                </a:ext>
              </a:extLst>
            </p:cNvPr>
            <p:cNvGrpSpPr/>
            <p:nvPr/>
          </p:nvGrpSpPr>
          <p:grpSpPr>
            <a:xfrm>
              <a:off x="7065025" y="1211414"/>
              <a:ext cx="3681873" cy="307800"/>
              <a:chOff x="7065025" y="1211414"/>
              <a:chExt cx="3681873" cy="307800"/>
            </a:xfrm>
          </p:grpSpPr>
          <p:sp>
            <p:nvSpPr>
              <p:cNvPr id="17" name="Google Shape;361;p25">
                <a:extLst>
                  <a:ext uri="{FF2B5EF4-FFF2-40B4-BE49-F238E27FC236}">
                    <a16:creationId xmlns:a16="http://schemas.microsoft.com/office/drawing/2014/main" id="{BCDACC3D-9A00-1F9B-9826-84EB0E8967C8}"/>
                  </a:ext>
                </a:extLst>
              </p:cNvPr>
              <p:cNvSpPr txBox="1"/>
              <p:nvPr/>
            </p:nvSpPr>
            <p:spPr>
              <a:xfrm>
                <a:off x="7454998" y="1211414"/>
                <a:ext cx="329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err="1">
                    <a:solidFill>
                      <a:schemeClr val="dk1"/>
                    </a:solidFill>
                    <a:latin typeface="Calibri"/>
                    <a:ea typeface="Calibri"/>
                    <a:cs typeface="Calibri"/>
                    <a:sym typeface="Calibri"/>
                  </a:rPr>
                  <a:t>CNNs</a:t>
                </a:r>
                <a:r>
                  <a:rPr lang="es-CO" sz="800">
                    <a:solidFill>
                      <a:schemeClr val="dk1"/>
                    </a:solidFill>
                    <a:latin typeface="Calibri"/>
                    <a:ea typeface="Calibri"/>
                    <a:cs typeface="Calibri"/>
                    <a:sym typeface="Calibri"/>
                  </a:rPr>
                  <a:t>, </a:t>
                </a:r>
                <a:r>
                  <a:rPr lang="es-CO" sz="800" err="1">
                    <a:solidFill>
                      <a:schemeClr val="dk1"/>
                    </a:solidFill>
                    <a:latin typeface="Calibri"/>
                    <a:ea typeface="Calibri"/>
                    <a:cs typeface="Calibri"/>
                    <a:sym typeface="Calibri"/>
                  </a:rPr>
                  <a:t>Autoencoders</a:t>
                </a:r>
                <a:r>
                  <a:rPr lang="es-CO" sz="800">
                    <a:solidFill>
                      <a:schemeClr val="dk1"/>
                    </a:solidFill>
                    <a:latin typeface="Calibri"/>
                    <a:ea typeface="Calibri"/>
                    <a:cs typeface="Calibri"/>
                    <a:sym typeface="Calibri"/>
                  </a:rPr>
                  <a:t> Apilados (SAE), Redes de Creencia Profunda (DBN).</a:t>
                </a:r>
                <a:endParaRPr sz="800">
                  <a:solidFill>
                    <a:schemeClr val="dk1"/>
                  </a:solidFill>
                  <a:latin typeface="Calibri"/>
                  <a:ea typeface="Calibri"/>
                  <a:cs typeface="Calibri"/>
                  <a:sym typeface="Calibri"/>
                </a:endParaRPr>
              </a:p>
            </p:txBody>
          </p:sp>
          <p:cxnSp>
            <p:nvCxnSpPr>
              <p:cNvPr id="59" name="Google Shape;403;p25">
                <a:extLst>
                  <a:ext uri="{FF2B5EF4-FFF2-40B4-BE49-F238E27FC236}">
                    <a16:creationId xmlns:a16="http://schemas.microsoft.com/office/drawing/2014/main" id="{77214044-AA94-0F37-246E-3702DEE9BE39}"/>
                  </a:ext>
                </a:extLst>
              </p:cNvPr>
              <p:cNvCxnSpPr>
                <a:stCxn id="18" idx="3"/>
                <a:endCxn id="17" idx="1"/>
              </p:cNvCxnSpPr>
              <p:nvPr/>
            </p:nvCxnSpPr>
            <p:spPr>
              <a:xfrm>
                <a:off x="7065025" y="1362200"/>
                <a:ext cx="390000" cy="3000"/>
              </a:xfrm>
              <a:prstGeom prst="curvedConnector3">
                <a:avLst>
                  <a:gd name="adj1" fmla="val 49996"/>
                </a:avLst>
              </a:prstGeom>
              <a:noFill/>
              <a:ln w="9525" cap="flat" cmpd="sng">
                <a:solidFill>
                  <a:schemeClr val="accent6"/>
                </a:solidFill>
                <a:prstDash val="solid"/>
                <a:round/>
                <a:headEnd type="none" w="med" len="med"/>
                <a:tailEnd type="none" w="med" len="med"/>
              </a:ln>
            </p:spPr>
          </p:cxnSp>
        </p:grpSp>
        <p:grpSp>
          <p:nvGrpSpPr>
            <p:cNvPr id="371" name="Group 370">
              <a:extLst>
                <a:ext uri="{FF2B5EF4-FFF2-40B4-BE49-F238E27FC236}">
                  <a16:creationId xmlns:a16="http://schemas.microsoft.com/office/drawing/2014/main" id="{372C1F82-AE4C-E5A7-E3F2-E9269D3A28C3}"/>
                </a:ext>
              </a:extLst>
            </p:cNvPr>
            <p:cNvGrpSpPr/>
            <p:nvPr/>
          </p:nvGrpSpPr>
          <p:grpSpPr>
            <a:xfrm>
              <a:off x="6869425" y="1480309"/>
              <a:ext cx="3457325" cy="461700"/>
              <a:chOff x="6869425" y="1480309"/>
              <a:chExt cx="3457325" cy="461700"/>
            </a:xfrm>
          </p:grpSpPr>
          <p:grpSp>
            <p:nvGrpSpPr>
              <p:cNvPr id="20" name="Google Shape;364;p25">
                <a:extLst>
                  <a:ext uri="{FF2B5EF4-FFF2-40B4-BE49-F238E27FC236}">
                    <a16:creationId xmlns:a16="http://schemas.microsoft.com/office/drawing/2014/main" id="{A7D7F1BB-01F3-C238-DF4D-A503E4AAA2E5}"/>
                  </a:ext>
                </a:extLst>
              </p:cNvPr>
              <p:cNvGrpSpPr/>
              <p:nvPr/>
            </p:nvGrpSpPr>
            <p:grpSpPr>
              <a:xfrm>
                <a:off x="7461750" y="1480309"/>
                <a:ext cx="2865000" cy="461700"/>
                <a:chOff x="5078675" y="885600"/>
                <a:chExt cx="2865000" cy="461700"/>
              </a:xfrm>
            </p:grpSpPr>
            <p:sp>
              <p:nvSpPr>
                <p:cNvPr id="21" name="Google Shape;365;p25">
                  <a:extLst>
                    <a:ext uri="{FF2B5EF4-FFF2-40B4-BE49-F238E27FC236}">
                      <a16:creationId xmlns:a16="http://schemas.microsoft.com/office/drawing/2014/main" id="{C087797C-156B-87F8-4E64-F34657143628}"/>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Clasificación de píxeles en imágenes hiperespectrales.</a:t>
                  </a:r>
                  <a:endParaRPr sz="800">
                    <a:solidFill>
                      <a:schemeClr val="dk1"/>
                    </a:solidFill>
                    <a:latin typeface="Calibri"/>
                    <a:ea typeface="Calibri"/>
                    <a:cs typeface="Calibri"/>
                    <a:sym typeface="Calibri"/>
                  </a:endParaRPr>
                </a:p>
              </p:txBody>
            </p:sp>
            <p:sp>
              <p:nvSpPr>
                <p:cNvPr id="22" name="Google Shape;366;p25">
                  <a:extLst>
                    <a:ext uri="{FF2B5EF4-FFF2-40B4-BE49-F238E27FC236}">
                      <a16:creationId xmlns:a16="http://schemas.microsoft.com/office/drawing/2014/main" id="{6783C995-4A5B-9C9F-75F1-18CAAFAAE5ED}"/>
                    </a:ext>
                  </a:extLst>
                </p:cNvPr>
                <p:cNvSpPr txBox="1"/>
                <p:nvPr/>
              </p:nvSpPr>
              <p:spPr>
                <a:xfrm>
                  <a:off x="5078675" y="10395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Clasificación de escenas en imágenes aéreas/satelitales ópticas.</a:t>
                  </a:r>
                  <a:endParaRPr sz="800">
                    <a:solidFill>
                      <a:schemeClr val="dk1"/>
                    </a:solidFill>
                    <a:latin typeface="Calibri"/>
                    <a:ea typeface="Calibri"/>
                    <a:cs typeface="Calibri"/>
                    <a:sym typeface="Calibri"/>
                  </a:endParaRPr>
                </a:p>
              </p:txBody>
            </p:sp>
          </p:grpSp>
          <p:cxnSp>
            <p:nvCxnSpPr>
              <p:cNvPr id="60" name="Google Shape;404;p25">
                <a:extLst>
                  <a:ext uri="{FF2B5EF4-FFF2-40B4-BE49-F238E27FC236}">
                    <a16:creationId xmlns:a16="http://schemas.microsoft.com/office/drawing/2014/main" id="{97D2851F-B89A-52C5-4052-88D711216262}"/>
                  </a:ext>
                </a:extLst>
              </p:cNvPr>
              <p:cNvCxnSpPr>
                <a:stCxn id="19" idx="3"/>
                <a:endCxn id="21" idx="1"/>
              </p:cNvCxnSpPr>
              <p:nvPr/>
            </p:nvCxnSpPr>
            <p:spPr>
              <a:xfrm rot="10800000" flipH="1">
                <a:off x="6869425" y="1634300"/>
                <a:ext cx="592200" cy="35700"/>
              </a:xfrm>
              <a:prstGeom prst="curvedConnector3">
                <a:avLst>
                  <a:gd name="adj1" fmla="val 50011"/>
                </a:avLst>
              </a:prstGeom>
              <a:noFill/>
              <a:ln w="9525" cap="flat" cmpd="sng">
                <a:solidFill>
                  <a:srgbClr val="8E7CC3"/>
                </a:solidFill>
                <a:prstDash val="solid"/>
                <a:round/>
                <a:headEnd type="none" w="med" len="med"/>
                <a:tailEnd type="none" w="med" len="med"/>
              </a:ln>
            </p:spPr>
          </p:cxnSp>
          <p:cxnSp>
            <p:nvCxnSpPr>
              <p:cNvPr id="61" name="Google Shape;405;p25">
                <a:extLst>
                  <a:ext uri="{FF2B5EF4-FFF2-40B4-BE49-F238E27FC236}">
                    <a16:creationId xmlns:a16="http://schemas.microsoft.com/office/drawing/2014/main" id="{26DD1E93-61DA-15C0-3BBA-2540B5E49DE4}"/>
                  </a:ext>
                </a:extLst>
              </p:cNvPr>
              <p:cNvCxnSpPr>
                <a:stCxn id="19" idx="3"/>
                <a:endCxn id="22" idx="1"/>
              </p:cNvCxnSpPr>
              <p:nvPr/>
            </p:nvCxnSpPr>
            <p:spPr>
              <a:xfrm>
                <a:off x="6869425" y="1670000"/>
                <a:ext cx="592200" cy="118200"/>
              </a:xfrm>
              <a:prstGeom prst="curvedConnector3">
                <a:avLst>
                  <a:gd name="adj1" fmla="val 50011"/>
                </a:avLst>
              </a:prstGeom>
              <a:noFill/>
              <a:ln w="9525" cap="flat" cmpd="sng">
                <a:solidFill>
                  <a:srgbClr val="A64D79"/>
                </a:solidFill>
                <a:prstDash val="solid"/>
                <a:round/>
                <a:headEnd type="none" w="med" len="med"/>
                <a:tailEnd type="none" w="med" len="med"/>
              </a:ln>
            </p:spPr>
          </p:cxnSp>
        </p:grpSp>
        <p:grpSp>
          <p:nvGrpSpPr>
            <p:cNvPr id="372" name="Group 371">
              <a:extLst>
                <a:ext uri="{FF2B5EF4-FFF2-40B4-BE49-F238E27FC236}">
                  <a16:creationId xmlns:a16="http://schemas.microsoft.com/office/drawing/2014/main" id="{1BDDF99F-E8D2-A4E2-7A41-52D451A2BB29}"/>
                </a:ext>
              </a:extLst>
            </p:cNvPr>
            <p:cNvGrpSpPr/>
            <p:nvPr/>
          </p:nvGrpSpPr>
          <p:grpSpPr>
            <a:xfrm>
              <a:off x="6691225" y="1903104"/>
              <a:ext cx="4552475" cy="461700"/>
              <a:chOff x="6691225" y="1903104"/>
              <a:chExt cx="4552475" cy="461700"/>
            </a:xfrm>
          </p:grpSpPr>
          <p:grpSp>
            <p:nvGrpSpPr>
              <p:cNvPr id="26" name="Google Shape;370;p25">
                <a:extLst>
                  <a:ext uri="{FF2B5EF4-FFF2-40B4-BE49-F238E27FC236}">
                    <a16:creationId xmlns:a16="http://schemas.microsoft.com/office/drawing/2014/main" id="{737311FC-AF87-EF6E-8D37-07B3ABF2F076}"/>
                  </a:ext>
                </a:extLst>
              </p:cNvPr>
              <p:cNvGrpSpPr/>
              <p:nvPr/>
            </p:nvGrpSpPr>
            <p:grpSpPr>
              <a:xfrm>
                <a:off x="7486200" y="1903104"/>
                <a:ext cx="3757500" cy="461700"/>
                <a:chOff x="5078675" y="885600"/>
                <a:chExt cx="3757500" cy="461700"/>
              </a:xfrm>
            </p:grpSpPr>
            <p:sp>
              <p:nvSpPr>
                <p:cNvPr id="27" name="Google Shape;371;p25">
                  <a:extLst>
                    <a:ext uri="{FF2B5EF4-FFF2-40B4-BE49-F238E27FC236}">
                      <a16:creationId xmlns:a16="http://schemas.microsoft.com/office/drawing/2014/main" id="{EF9D373F-91E3-09FC-9CF2-B1568953EFB0}"/>
                    </a:ext>
                  </a:extLst>
                </p:cNvPr>
                <p:cNvSpPr txBox="1"/>
                <p:nvPr/>
              </p:nvSpPr>
              <p:spPr>
                <a:xfrm>
                  <a:off x="5078675" y="885600"/>
                  <a:ext cx="3632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Métodos basados en información espectral-espacial conjunta son más precisos.</a:t>
                  </a:r>
                  <a:endParaRPr sz="800">
                    <a:solidFill>
                      <a:schemeClr val="dk1"/>
                    </a:solidFill>
                    <a:latin typeface="Calibri"/>
                    <a:ea typeface="Calibri"/>
                    <a:cs typeface="Calibri"/>
                    <a:sym typeface="Calibri"/>
                  </a:endParaRPr>
                </a:p>
              </p:txBody>
            </p:sp>
            <p:sp>
              <p:nvSpPr>
                <p:cNvPr id="28" name="Google Shape;372;p25">
                  <a:extLst>
                    <a:ext uri="{FF2B5EF4-FFF2-40B4-BE49-F238E27FC236}">
                      <a16:creationId xmlns:a16="http://schemas.microsoft.com/office/drawing/2014/main" id="{5F729F42-D511-EEB8-6C97-C640E7BB9F5F}"/>
                    </a:ext>
                  </a:extLst>
                </p:cNvPr>
                <p:cNvSpPr txBox="1"/>
                <p:nvPr/>
              </p:nvSpPr>
              <p:spPr>
                <a:xfrm>
                  <a:off x="5078675" y="1039500"/>
                  <a:ext cx="3757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CNNs preentrenadas superan técnicas tradicionales.</a:t>
                  </a:r>
                  <a:endParaRPr sz="800">
                    <a:solidFill>
                      <a:schemeClr val="dk1"/>
                    </a:solidFill>
                    <a:latin typeface="Calibri"/>
                    <a:ea typeface="Calibri"/>
                    <a:cs typeface="Calibri"/>
                    <a:sym typeface="Calibri"/>
                  </a:endParaRPr>
                </a:p>
              </p:txBody>
            </p:sp>
          </p:grpSp>
          <p:cxnSp>
            <p:nvCxnSpPr>
              <p:cNvPr id="62" name="Google Shape;406;p25">
                <a:extLst>
                  <a:ext uri="{FF2B5EF4-FFF2-40B4-BE49-F238E27FC236}">
                    <a16:creationId xmlns:a16="http://schemas.microsoft.com/office/drawing/2014/main" id="{2CD9D8FA-0636-E96F-1CB5-FBA7221B14D7}"/>
                  </a:ext>
                </a:extLst>
              </p:cNvPr>
              <p:cNvCxnSpPr>
                <a:stCxn id="23" idx="3"/>
                <a:endCxn id="27" idx="1"/>
              </p:cNvCxnSpPr>
              <p:nvPr/>
            </p:nvCxnSpPr>
            <p:spPr>
              <a:xfrm>
                <a:off x="6691225" y="2032925"/>
                <a:ext cx="795000" cy="24000"/>
              </a:xfrm>
              <a:prstGeom prst="curvedConnector3">
                <a:avLst>
                  <a:gd name="adj1" fmla="val 49998"/>
                </a:avLst>
              </a:prstGeom>
              <a:noFill/>
              <a:ln w="9525" cap="flat" cmpd="sng">
                <a:solidFill>
                  <a:srgbClr val="BF9000"/>
                </a:solidFill>
                <a:prstDash val="solid"/>
                <a:round/>
                <a:headEnd type="none" w="med" len="med"/>
                <a:tailEnd type="none" w="med" len="med"/>
              </a:ln>
            </p:spPr>
          </p:cxnSp>
          <p:cxnSp>
            <p:nvCxnSpPr>
              <p:cNvPr id="63" name="Google Shape;407;p25">
                <a:extLst>
                  <a:ext uri="{FF2B5EF4-FFF2-40B4-BE49-F238E27FC236}">
                    <a16:creationId xmlns:a16="http://schemas.microsoft.com/office/drawing/2014/main" id="{A41B0699-E23F-811D-F8EF-CE786B5F81FA}"/>
                  </a:ext>
                </a:extLst>
              </p:cNvPr>
              <p:cNvCxnSpPr>
                <a:stCxn id="23" idx="3"/>
                <a:endCxn id="28" idx="1"/>
              </p:cNvCxnSpPr>
              <p:nvPr/>
            </p:nvCxnSpPr>
            <p:spPr>
              <a:xfrm>
                <a:off x="6691225" y="2032925"/>
                <a:ext cx="795000" cy="177900"/>
              </a:xfrm>
              <a:prstGeom prst="curvedConnector3">
                <a:avLst>
                  <a:gd name="adj1" fmla="val 49998"/>
                </a:avLst>
              </a:prstGeom>
              <a:noFill/>
              <a:ln w="9525" cap="flat" cmpd="sng">
                <a:solidFill>
                  <a:srgbClr val="9FC5E8"/>
                </a:solidFill>
                <a:prstDash val="solid"/>
                <a:round/>
                <a:headEnd type="none" w="med" len="med"/>
                <a:tailEnd type="none" w="med" len="med"/>
              </a:ln>
            </p:spPr>
          </p:cxnSp>
        </p:grpSp>
        <p:grpSp>
          <p:nvGrpSpPr>
            <p:cNvPr id="373" name="Group 372">
              <a:extLst>
                <a:ext uri="{FF2B5EF4-FFF2-40B4-BE49-F238E27FC236}">
                  <a16:creationId xmlns:a16="http://schemas.microsoft.com/office/drawing/2014/main" id="{E6938C42-0237-32DD-98FC-9B1C0D19685F}"/>
                </a:ext>
              </a:extLst>
            </p:cNvPr>
            <p:cNvGrpSpPr/>
            <p:nvPr/>
          </p:nvGrpSpPr>
          <p:grpSpPr>
            <a:xfrm>
              <a:off x="5220625" y="1208300"/>
              <a:ext cx="1844400" cy="978525"/>
              <a:chOff x="5220625" y="1208300"/>
              <a:chExt cx="1844400" cy="978525"/>
            </a:xfrm>
          </p:grpSpPr>
          <p:sp>
            <p:nvSpPr>
              <p:cNvPr id="18" name="Google Shape;362;p25">
                <a:extLst>
                  <a:ext uri="{FF2B5EF4-FFF2-40B4-BE49-F238E27FC236}">
                    <a16:creationId xmlns:a16="http://schemas.microsoft.com/office/drawing/2014/main" id="{557F110C-74FF-6685-38C8-85D144EFA764}"/>
                  </a:ext>
                </a:extLst>
              </p:cNvPr>
              <p:cNvSpPr txBox="1"/>
              <p:nvPr/>
            </p:nvSpPr>
            <p:spPr>
              <a:xfrm>
                <a:off x="5920825" y="1208300"/>
                <a:ext cx="114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Métodos tradicionales:</a:t>
                </a:r>
                <a:endParaRPr sz="800">
                  <a:solidFill>
                    <a:schemeClr val="dk1"/>
                  </a:solidFill>
                  <a:latin typeface="Calibri"/>
                  <a:ea typeface="Calibri"/>
                  <a:cs typeface="Calibri"/>
                  <a:sym typeface="Calibri"/>
                </a:endParaRPr>
              </a:p>
            </p:txBody>
          </p:sp>
          <p:sp>
            <p:nvSpPr>
              <p:cNvPr id="19" name="Google Shape;363;p25">
                <a:extLst>
                  <a:ext uri="{FF2B5EF4-FFF2-40B4-BE49-F238E27FC236}">
                    <a16:creationId xmlns:a16="http://schemas.microsoft.com/office/drawing/2014/main" id="{AB4E0BE5-79E5-D4D4-6694-D3765BAD5EF5}"/>
                  </a:ext>
                </a:extLst>
              </p:cNvPr>
              <p:cNvSpPr txBox="1"/>
              <p:nvPr/>
            </p:nvSpPr>
            <p:spPr>
              <a:xfrm>
                <a:off x="5920825" y="1516100"/>
                <a:ext cx="94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Ejes principales:</a:t>
                </a:r>
                <a:endParaRPr sz="800">
                  <a:solidFill>
                    <a:schemeClr val="dk1"/>
                  </a:solidFill>
                  <a:latin typeface="Calibri"/>
                  <a:ea typeface="Calibri"/>
                  <a:cs typeface="Calibri"/>
                  <a:sym typeface="Calibri"/>
                </a:endParaRPr>
              </a:p>
            </p:txBody>
          </p:sp>
          <p:sp>
            <p:nvSpPr>
              <p:cNvPr id="23" name="Google Shape;367;p25">
                <a:extLst>
                  <a:ext uri="{FF2B5EF4-FFF2-40B4-BE49-F238E27FC236}">
                    <a16:creationId xmlns:a16="http://schemas.microsoft.com/office/drawing/2014/main" id="{574E1351-DA0C-3431-EC44-CEA0B0DADC72}"/>
                  </a:ext>
                </a:extLst>
              </p:cNvPr>
              <p:cNvSpPr txBox="1"/>
              <p:nvPr/>
            </p:nvSpPr>
            <p:spPr>
              <a:xfrm>
                <a:off x="5920825" y="1879025"/>
                <a:ext cx="77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Conclusiones:</a:t>
                </a:r>
                <a:endParaRPr sz="800">
                  <a:solidFill>
                    <a:schemeClr val="dk1"/>
                  </a:solidFill>
                  <a:latin typeface="Calibri"/>
                  <a:ea typeface="Calibri"/>
                  <a:cs typeface="Calibri"/>
                  <a:sym typeface="Calibri"/>
                </a:endParaRPr>
              </a:p>
            </p:txBody>
          </p:sp>
          <p:cxnSp>
            <p:nvCxnSpPr>
              <p:cNvPr id="345" name="Google Shape;429;p25">
                <a:extLst>
                  <a:ext uri="{FF2B5EF4-FFF2-40B4-BE49-F238E27FC236}">
                    <a16:creationId xmlns:a16="http://schemas.microsoft.com/office/drawing/2014/main" id="{EE792C72-5769-660D-8229-40B25B0E26EF}"/>
                  </a:ext>
                </a:extLst>
              </p:cNvPr>
              <p:cNvCxnSpPr>
                <a:stCxn id="4" idx="3"/>
                <a:endCxn id="23" idx="1"/>
              </p:cNvCxnSpPr>
              <p:nvPr/>
            </p:nvCxnSpPr>
            <p:spPr>
              <a:xfrm>
                <a:off x="5220625" y="1709620"/>
                <a:ext cx="700200" cy="323305"/>
              </a:xfrm>
              <a:prstGeom prst="curvedConnector3">
                <a:avLst>
                  <a:gd name="adj1" fmla="val 50000"/>
                </a:avLst>
              </a:prstGeom>
              <a:noFill/>
              <a:ln w="9525" cap="flat" cmpd="sng">
                <a:solidFill>
                  <a:srgbClr val="674EA7"/>
                </a:solidFill>
                <a:prstDash val="solid"/>
                <a:round/>
                <a:headEnd type="none" w="med" len="med"/>
                <a:tailEnd type="none" w="med" len="med"/>
              </a:ln>
            </p:spPr>
          </p:cxnSp>
          <p:cxnSp>
            <p:nvCxnSpPr>
              <p:cNvPr id="348" name="Google Shape;432;p25">
                <a:extLst>
                  <a:ext uri="{FF2B5EF4-FFF2-40B4-BE49-F238E27FC236}">
                    <a16:creationId xmlns:a16="http://schemas.microsoft.com/office/drawing/2014/main" id="{E496990E-A7C1-CD10-DF2C-BBFA30710779}"/>
                  </a:ext>
                </a:extLst>
              </p:cNvPr>
              <p:cNvCxnSpPr>
                <a:stCxn id="4" idx="3"/>
                <a:endCxn id="18" idx="1"/>
              </p:cNvCxnSpPr>
              <p:nvPr/>
            </p:nvCxnSpPr>
            <p:spPr>
              <a:xfrm flipV="1">
                <a:off x="5220625" y="1362200"/>
                <a:ext cx="700200" cy="347420"/>
              </a:xfrm>
              <a:prstGeom prst="curvedConnector3">
                <a:avLst>
                  <a:gd name="adj1" fmla="val 50000"/>
                </a:avLst>
              </a:prstGeom>
              <a:noFill/>
              <a:ln w="9525" cap="flat" cmpd="sng">
                <a:solidFill>
                  <a:srgbClr val="0B5394"/>
                </a:solidFill>
                <a:prstDash val="solid"/>
                <a:round/>
                <a:headEnd type="none" w="med" len="med"/>
                <a:tailEnd type="none" w="med" len="med"/>
              </a:ln>
            </p:spPr>
          </p:cxnSp>
          <p:cxnSp>
            <p:nvCxnSpPr>
              <p:cNvPr id="349" name="Google Shape;433;p25">
                <a:extLst>
                  <a:ext uri="{FF2B5EF4-FFF2-40B4-BE49-F238E27FC236}">
                    <a16:creationId xmlns:a16="http://schemas.microsoft.com/office/drawing/2014/main" id="{3B8A0D9F-27BA-3384-3397-A7516F809CB2}"/>
                  </a:ext>
                </a:extLst>
              </p:cNvPr>
              <p:cNvCxnSpPr>
                <a:stCxn id="4" idx="3"/>
                <a:endCxn id="19" idx="1"/>
              </p:cNvCxnSpPr>
              <p:nvPr/>
            </p:nvCxnSpPr>
            <p:spPr>
              <a:xfrm flipV="1">
                <a:off x="5220625" y="1670000"/>
                <a:ext cx="700200" cy="39620"/>
              </a:xfrm>
              <a:prstGeom prst="curvedConnector3">
                <a:avLst>
                  <a:gd name="adj1" fmla="val 50000"/>
                </a:avLst>
              </a:prstGeom>
              <a:noFill/>
              <a:ln w="9525" cap="flat" cmpd="sng">
                <a:solidFill>
                  <a:srgbClr val="CC0000"/>
                </a:solidFill>
                <a:prstDash val="solid"/>
                <a:round/>
                <a:headEnd type="none" w="med" len="med"/>
                <a:tailEnd type="none" w="med" len="med"/>
              </a:ln>
            </p:spPr>
          </p:cxnSp>
        </p:grpSp>
      </p:grpSp>
      <p:grpSp>
        <p:nvGrpSpPr>
          <p:cNvPr id="369" name="Group 368">
            <a:extLst>
              <a:ext uri="{FF2B5EF4-FFF2-40B4-BE49-F238E27FC236}">
                <a16:creationId xmlns:a16="http://schemas.microsoft.com/office/drawing/2014/main" id="{870F526B-1FA2-910A-C7AF-0B42FC2F2E9F}"/>
              </a:ext>
            </a:extLst>
          </p:cNvPr>
          <p:cNvGrpSpPr/>
          <p:nvPr/>
        </p:nvGrpSpPr>
        <p:grpSpPr>
          <a:xfrm>
            <a:off x="4286425" y="365825"/>
            <a:ext cx="4979850" cy="884495"/>
            <a:chOff x="4286425" y="365825"/>
            <a:chExt cx="4979850" cy="884495"/>
          </a:xfrm>
        </p:grpSpPr>
        <p:grpSp>
          <p:nvGrpSpPr>
            <p:cNvPr id="339" name="Group 338">
              <a:extLst>
                <a:ext uri="{FF2B5EF4-FFF2-40B4-BE49-F238E27FC236}">
                  <a16:creationId xmlns:a16="http://schemas.microsoft.com/office/drawing/2014/main" id="{F4E465FA-3EDF-18F2-7A41-8F8960D85F23}"/>
                </a:ext>
              </a:extLst>
            </p:cNvPr>
            <p:cNvGrpSpPr/>
            <p:nvPr/>
          </p:nvGrpSpPr>
          <p:grpSpPr>
            <a:xfrm>
              <a:off x="5363900" y="365825"/>
              <a:ext cx="3408650" cy="461700"/>
              <a:chOff x="5363900" y="365825"/>
              <a:chExt cx="3408650" cy="461700"/>
            </a:xfrm>
          </p:grpSpPr>
          <p:grpSp>
            <p:nvGrpSpPr>
              <p:cNvPr id="11" name="Google Shape;355;p25">
                <a:extLst>
                  <a:ext uri="{FF2B5EF4-FFF2-40B4-BE49-F238E27FC236}">
                    <a16:creationId xmlns:a16="http://schemas.microsoft.com/office/drawing/2014/main" id="{C77398A0-BB20-384C-E819-0138E9DECF0F}"/>
                  </a:ext>
                </a:extLst>
              </p:cNvPr>
              <p:cNvGrpSpPr/>
              <p:nvPr/>
            </p:nvGrpSpPr>
            <p:grpSpPr>
              <a:xfrm>
                <a:off x="5907550" y="365825"/>
                <a:ext cx="2865000" cy="461700"/>
                <a:chOff x="5078675" y="270000"/>
                <a:chExt cx="2865000" cy="461700"/>
              </a:xfrm>
            </p:grpSpPr>
            <p:sp>
              <p:nvSpPr>
                <p:cNvPr id="12" name="Google Shape;356;p25">
                  <a:extLst>
                    <a:ext uri="{FF2B5EF4-FFF2-40B4-BE49-F238E27FC236}">
                      <a16:creationId xmlns:a16="http://schemas.microsoft.com/office/drawing/2014/main" id="{17996C15-8665-596F-BB35-1E48D05468D4}"/>
                    </a:ext>
                  </a:extLst>
                </p:cNvPr>
                <p:cNvSpPr txBox="1"/>
                <p:nvPr/>
              </p:nvSpPr>
              <p:spPr>
                <a:xfrm>
                  <a:off x="5078675" y="270000"/>
                  <a:ext cx="274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err="1">
                      <a:solidFill>
                        <a:schemeClr val="dk1"/>
                      </a:solidFill>
                      <a:latin typeface="Calibri"/>
                      <a:ea typeface="Calibri"/>
                      <a:cs typeface="Calibri"/>
                      <a:sym typeface="Calibri"/>
                    </a:rPr>
                    <a:t>Random</a:t>
                  </a:r>
                  <a:r>
                    <a:rPr lang="es-CO" sz="800">
                      <a:solidFill>
                        <a:schemeClr val="dk1"/>
                      </a:solidFill>
                      <a:latin typeface="Calibri"/>
                      <a:ea typeface="Calibri"/>
                      <a:cs typeface="Calibri"/>
                      <a:sym typeface="Calibri"/>
                    </a:rPr>
                    <a:t> Forest y SVM</a:t>
                  </a:r>
                  <a:endParaRPr sz="800">
                    <a:solidFill>
                      <a:schemeClr val="dk1"/>
                    </a:solidFill>
                    <a:latin typeface="Calibri"/>
                    <a:ea typeface="Calibri"/>
                    <a:cs typeface="Calibri"/>
                    <a:sym typeface="Calibri"/>
                  </a:endParaRPr>
                </a:p>
              </p:txBody>
            </p:sp>
            <p:sp>
              <p:nvSpPr>
                <p:cNvPr id="13" name="Google Shape;357;p25">
                  <a:extLst>
                    <a:ext uri="{FF2B5EF4-FFF2-40B4-BE49-F238E27FC236}">
                      <a16:creationId xmlns:a16="http://schemas.microsoft.com/office/drawing/2014/main" id="{CC790636-F677-60A7-B804-69C8FFA67441}"/>
                    </a:ext>
                  </a:extLst>
                </p:cNvPr>
                <p:cNvSpPr txBox="1"/>
                <p:nvPr/>
              </p:nvSpPr>
              <p:spPr>
                <a:xfrm>
                  <a:off x="5078675" y="4239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Limitaciones: Precisión limitada en identificación de objetos</a:t>
                  </a:r>
                  <a:endParaRPr sz="800">
                    <a:solidFill>
                      <a:schemeClr val="dk1"/>
                    </a:solidFill>
                    <a:latin typeface="Calibri"/>
                    <a:ea typeface="Calibri"/>
                    <a:cs typeface="Calibri"/>
                    <a:sym typeface="Calibri"/>
                  </a:endParaRPr>
                </a:p>
              </p:txBody>
            </p:sp>
          </p:grpSp>
          <p:cxnSp>
            <p:nvCxnSpPr>
              <p:cNvPr id="55" name="Google Shape;399;p25">
                <a:extLst>
                  <a:ext uri="{FF2B5EF4-FFF2-40B4-BE49-F238E27FC236}">
                    <a16:creationId xmlns:a16="http://schemas.microsoft.com/office/drawing/2014/main" id="{A3881D4E-03E0-DDEC-D800-1E17A02FB632}"/>
                  </a:ext>
                </a:extLst>
              </p:cNvPr>
              <p:cNvCxnSpPr>
                <a:stCxn id="9" idx="3"/>
                <a:endCxn id="12" idx="1"/>
              </p:cNvCxnSpPr>
              <p:nvPr/>
            </p:nvCxnSpPr>
            <p:spPr>
              <a:xfrm rot="10800000" flipH="1">
                <a:off x="5363900" y="519725"/>
                <a:ext cx="543600" cy="153900"/>
              </a:xfrm>
              <a:prstGeom prst="curvedConnector3">
                <a:avLst>
                  <a:gd name="adj1" fmla="val 50005"/>
                </a:avLst>
              </a:prstGeom>
              <a:noFill/>
              <a:ln w="9525" cap="flat" cmpd="sng">
                <a:solidFill>
                  <a:srgbClr val="FF0000"/>
                </a:solidFill>
                <a:prstDash val="solid"/>
                <a:round/>
                <a:headEnd type="none" w="med" len="med"/>
                <a:tailEnd type="none" w="med" len="med"/>
              </a:ln>
            </p:spPr>
          </p:cxnSp>
          <p:cxnSp>
            <p:nvCxnSpPr>
              <p:cNvPr id="56" name="Google Shape;400;p25">
                <a:extLst>
                  <a:ext uri="{FF2B5EF4-FFF2-40B4-BE49-F238E27FC236}">
                    <a16:creationId xmlns:a16="http://schemas.microsoft.com/office/drawing/2014/main" id="{14E7446B-CB45-6B98-E4F9-ADA7609A49CC}"/>
                  </a:ext>
                </a:extLst>
              </p:cNvPr>
              <p:cNvCxnSpPr>
                <a:stCxn id="9" idx="3"/>
                <a:endCxn id="13" idx="1"/>
              </p:cNvCxnSpPr>
              <p:nvPr/>
            </p:nvCxnSpPr>
            <p:spPr>
              <a:xfrm>
                <a:off x="5363900" y="673625"/>
                <a:ext cx="543600" cy="600"/>
              </a:xfrm>
              <a:prstGeom prst="curvedConnector3">
                <a:avLst>
                  <a:gd name="adj1" fmla="val 50005"/>
                </a:avLst>
              </a:prstGeom>
              <a:noFill/>
              <a:ln w="9525" cap="flat" cmpd="sng">
                <a:solidFill>
                  <a:srgbClr val="8E7CC3"/>
                </a:solidFill>
                <a:prstDash val="solid"/>
                <a:round/>
                <a:headEnd type="none" w="med" len="med"/>
                <a:tailEnd type="none" w="med" len="med"/>
              </a:ln>
            </p:spPr>
          </p:cxnSp>
        </p:grpSp>
        <p:grpSp>
          <p:nvGrpSpPr>
            <p:cNvPr id="343" name="Group 342">
              <a:extLst>
                <a:ext uri="{FF2B5EF4-FFF2-40B4-BE49-F238E27FC236}">
                  <a16:creationId xmlns:a16="http://schemas.microsoft.com/office/drawing/2014/main" id="{C97EA649-DDD9-A82E-D08B-6AAA9679B44E}"/>
                </a:ext>
              </a:extLst>
            </p:cNvPr>
            <p:cNvGrpSpPr/>
            <p:nvPr/>
          </p:nvGrpSpPr>
          <p:grpSpPr>
            <a:xfrm>
              <a:off x="5578700" y="788620"/>
              <a:ext cx="3687575" cy="461700"/>
              <a:chOff x="5578700" y="788620"/>
              <a:chExt cx="3687575" cy="461700"/>
            </a:xfrm>
          </p:grpSpPr>
          <p:grpSp>
            <p:nvGrpSpPr>
              <p:cNvPr id="14" name="Google Shape;358;p25">
                <a:extLst>
                  <a:ext uri="{FF2B5EF4-FFF2-40B4-BE49-F238E27FC236}">
                    <a16:creationId xmlns:a16="http://schemas.microsoft.com/office/drawing/2014/main" id="{2729DAD5-CF06-06E5-7B3E-59471FD6E046}"/>
                  </a:ext>
                </a:extLst>
              </p:cNvPr>
              <p:cNvGrpSpPr/>
              <p:nvPr/>
            </p:nvGrpSpPr>
            <p:grpSpPr>
              <a:xfrm>
                <a:off x="6038875" y="788620"/>
                <a:ext cx="3227400" cy="461700"/>
                <a:chOff x="5078675" y="885600"/>
                <a:chExt cx="3227400" cy="461700"/>
              </a:xfrm>
            </p:grpSpPr>
            <p:sp>
              <p:nvSpPr>
                <p:cNvPr id="15" name="Google Shape;359;p25">
                  <a:extLst>
                    <a:ext uri="{FF2B5EF4-FFF2-40B4-BE49-F238E27FC236}">
                      <a16:creationId xmlns:a16="http://schemas.microsoft.com/office/drawing/2014/main" id="{580981C8-FD5D-0B94-446B-5D1076EF9C27}"/>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Deep Learning (Redes Neuronales Convolucionales - CNNs)</a:t>
                  </a:r>
                  <a:endParaRPr sz="800">
                    <a:solidFill>
                      <a:schemeClr val="dk1"/>
                    </a:solidFill>
                    <a:latin typeface="Calibri"/>
                    <a:ea typeface="Calibri"/>
                    <a:cs typeface="Calibri"/>
                    <a:sym typeface="Calibri"/>
                  </a:endParaRPr>
                </a:p>
              </p:txBody>
            </p:sp>
            <p:sp>
              <p:nvSpPr>
                <p:cNvPr id="16" name="Google Shape;360;p25">
                  <a:extLst>
                    <a:ext uri="{FF2B5EF4-FFF2-40B4-BE49-F238E27FC236}">
                      <a16:creationId xmlns:a16="http://schemas.microsoft.com/office/drawing/2014/main" id="{92A0F19B-B2FA-5FFF-C141-B172384A8942}"/>
                    </a:ext>
                  </a:extLst>
                </p:cNvPr>
                <p:cNvSpPr txBox="1"/>
                <p:nvPr/>
              </p:nvSpPr>
              <p:spPr>
                <a:xfrm>
                  <a:off x="5078675" y="1039500"/>
                  <a:ext cx="3227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Precisión superior en segmentación semántica y detección de objetos.</a:t>
                  </a:r>
                  <a:endParaRPr sz="800">
                    <a:solidFill>
                      <a:schemeClr val="dk1"/>
                    </a:solidFill>
                    <a:latin typeface="Calibri"/>
                    <a:ea typeface="Calibri"/>
                    <a:cs typeface="Calibri"/>
                    <a:sym typeface="Calibri"/>
                  </a:endParaRPr>
                </a:p>
              </p:txBody>
            </p:sp>
          </p:grpSp>
          <p:cxnSp>
            <p:nvCxnSpPr>
              <p:cNvPr id="57" name="Google Shape;401;p25">
                <a:extLst>
                  <a:ext uri="{FF2B5EF4-FFF2-40B4-BE49-F238E27FC236}">
                    <a16:creationId xmlns:a16="http://schemas.microsoft.com/office/drawing/2014/main" id="{83D902BC-1ED0-8C39-78BA-D8D86A53E11B}"/>
                  </a:ext>
                </a:extLst>
              </p:cNvPr>
              <p:cNvCxnSpPr>
                <a:stCxn id="10" idx="3"/>
                <a:endCxn id="15" idx="1"/>
              </p:cNvCxnSpPr>
              <p:nvPr/>
            </p:nvCxnSpPr>
            <p:spPr>
              <a:xfrm rot="10800000" flipH="1">
                <a:off x="5578700" y="942600"/>
                <a:ext cx="460200" cy="101400"/>
              </a:xfrm>
              <a:prstGeom prst="curvedConnector3">
                <a:avLst>
                  <a:gd name="adj1" fmla="val 49997"/>
                </a:avLst>
              </a:prstGeom>
              <a:noFill/>
              <a:ln w="9525" cap="flat" cmpd="sng">
                <a:solidFill>
                  <a:srgbClr val="7F6000"/>
                </a:solidFill>
                <a:prstDash val="solid"/>
                <a:round/>
                <a:headEnd type="none" w="med" len="med"/>
                <a:tailEnd type="none" w="med" len="med"/>
              </a:ln>
            </p:spPr>
          </p:cxnSp>
          <p:cxnSp>
            <p:nvCxnSpPr>
              <p:cNvPr id="58" name="Google Shape;402;p25">
                <a:extLst>
                  <a:ext uri="{FF2B5EF4-FFF2-40B4-BE49-F238E27FC236}">
                    <a16:creationId xmlns:a16="http://schemas.microsoft.com/office/drawing/2014/main" id="{F7D9B39A-79C9-CABF-C189-CA0E697880EB}"/>
                  </a:ext>
                </a:extLst>
              </p:cNvPr>
              <p:cNvCxnSpPr>
                <a:stCxn id="10" idx="3"/>
                <a:endCxn id="16" idx="1"/>
              </p:cNvCxnSpPr>
              <p:nvPr/>
            </p:nvCxnSpPr>
            <p:spPr>
              <a:xfrm>
                <a:off x="5578700" y="1044000"/>
                <a:ext cx="460200" cy="52500"/>
              </a:xfrm>
              <a:prstGeom prst="curvedConnector3">
                <a:avLst>
                  <a:gd name="adj1" fmla="val 49997"/>
                </a:avLst>
              </a:prstGeom>
              <a:noFill/>
              <a:ln w="9525" cap="flat" cmpd="sng">
                <a:solidFill>
                  <a:srgbClr val="F1C232"/>
                </a:solidFill>
                <a:prstDash val="solid"/>
                <a:round/>
                <a:headEnd type="none" w="med" len="med"/>
                <a:tailEnd type="none" w="med" len="med"/>
              </a:ln>
            </p:spPr>
          </p:cxnSp>
        </p:grpSp>
        <p:grpSp>
          <p:nvGrpSpPr>
            <p:cNvPr id="367" name="Group 366">
              <a:extLst>
                <a:ext uri="{FF2B5EF4-FFF2-40B4-BE49-F238E27FC236}">
                  <a16:creationId xmlns:a16="http://schemas.microsoft.com/office/drawing/2014/main" id="{17429636-E468-E011-BA71-7F5218999A5A}"/>
                </a:ext>
              </a:extLst>
            </p:cNvPr>
            <p:cNvGrpSpPr/>
            <p:nvPr/>
          </p:nvGrpSpPr>
          <p:grpSpPr>
            <a:xfrm>
              <a:off x="4286425" y="519725"/>
              <a:ext cx="1292275" cy="678175"/>
              <a:chOff x="4286425" y="519725"/>
              <a:chExt cx="1292275" cy="678175"/>
            </a:xfrm>
          </p:grpSpPr>
          <p:sp>
            <p:nvSpPr>
              <p:cNvPr id="9" name="Google Shape;353;p25">
                <a:extLst>
                  <a:ext uri="{FF2B5EF4-FFF2-40B4-BE49-F238E27FC236}">
                    <a16:creationId xmlns:a16="http://schemas.microsoft.com/office/drawing/2014/main" id="{3BF2C704-4767-E742-37A1-47A1B6D05BB8}"/>
                  </a:ext>
                </a:extLst>
              </p:cNvPr>
              <p:cNvSpPr txBox="1"/>
              <p:nvPr/>
            </p:nvSpPr>
            <p:spPr>
              <a:xfrm>
                <a:off x="4570700" y="519725"/>
                <a:ext cx="79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Metodologías</a:t>
                </a:r>
                <a:endParaRPr sz="800">
                  <a:solidFill>
                    <a:schemeClr val="dk1"/>
                  </a:solidFill>
                  <a:latin typeface="Calibri"/>
                  <a:ea typeface="Calibri"/>
                  <a:cs typeface="Calibri"/>
                  <a:sym typeface="Calibri"/>
                </a:endParaRPr>
              </a:p>
            </p:txBody>
          </p:sp>
          <p:sp>
            <p:nvSpPr>
              <p:cNvPr id="10" name="Google Shape;354;p25">
                <a:extLst>
                  <a:ext uri="{FF2B5EF4-FFF2-40B4-BE49-F238E27FC236}">
                    <a16:creationId xmlns:a16="http://schemas.microsoft.com/office/drawing/2014/main" id="{46603BC2-3E06-935F-E239-0EA23234F6B9}"/>
                  </a:ext>
                </a:extLst>
              </p:cNvPr>
              <p:cNvSpPr txBox="1"/>
              <p:nvPr/>
            </p:nvSpPr>
            <p:spPr>
              <a:xfrm>
                <a:off x="4570700" y="890100"/>
                <a:ext cx="1008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Avances Recientes</a:t>
                </a:r>
                <a:endParaRPr sz="800">
                  <a:solidFill>
                    <a:schemeClr val="dk1"/>
                  </a:solidFill>
                  <a:latin typeface="Calibri"/>
                  <a:ea typeface="Calibri"/>
                  <a:cs typeface="Calibri"/>
                  <a:sym typeface="Calibri"/>
                </a:endParaRPr>
              </a:p>
            </p:txBody>
          </p:sp>
          <p:cxnSp>
            <p:nvCxnSpPr>
              <p:cNvPr id="350" name="Google Shape;434;p25">
                <a:extLst>
                  <a:ext uri="{FF2B5EF4-FFF2-40B4-BE49-F238E27FC236}">
                    <a16:creationId xmlns:a16="http://schemas.microsoft.com/office/drawing/2014/main" id="{22378EA9-B776-C085-2839-142E302198AA}"/>
                  </a:ext>
                </a:extLst>
              </p:cNvPr>
              <p:cNvCxnSpPr>
                <a:stCxn id="3" idx="3"/>
                <a:endCxn id="9" idx="1"/>
              </p:cNvCxnSpPr>
              <p:nvPr/>
            </p:nvCxnSpPr>
            <p:spPr>
              <a:xfrm rot="10800000" flipH="1">
                <a:off x="4286425" y="673650"/>
                <a:ext cx="284400" cy="186600"/>
              </a:xfrm>
              <a:prstGeom prst="curvedConnector3">
                <a:avLst>
                  <a:gd name="adj1" fmla="val 49978"/>
                </a:avLst>
              </a:prstGeom>
              <a:noFill/>
              <a:ln w="9525" cap="flat" cmpd="sng">
                <a:solidFill>
                  <a:schemeClr val="accent6"/>
                </a:solidFill>
                <a:prstDash val="solid"/>
                <a:round/>
                <a:headEnd type="none" w="med" len="med"/>
                <a:tailEnd type="none" w="med" len="med"/>
              </a:ln>
            </p:spPr>
          </p:cxnSp>
          <p:cxnSp>
            <p:nvCxnSpPr>
              <p:cNvPr id="351" name="Google Shape;435;p25">
                <a:extLst>
                  <a:ext uri="{FF2B5EF4-FFF2-40B4-BE49-F238E27FC236}">
                    <a16:creationId xmlns:a16="http://schemas.microsoft.com/office/drawing/2014/main" id="{E54C8EDA-44F8-E626-97C5-19CAA15C7350}"/>
                  </a:ext>
                </a:extLst>
              </p:cNvPr>
              <p:cNvCxnSpPr>
                <a:stCxn id="3" idx="3"/>
                <a:endCxn id="10" idx="1"/>
              </p:cNvCxnSpPr>
              <p:nvPr/>
            </p:nvCxnSpPr>
            <p:spPr>
              <a:xfrm>
                <a:off x="4286425" y="860250"/>
                <a:ext cx="284400" cy="183900"/>
              </a:xfrm>
              <a:prstGeom prst="curvedConnector3">
                <a:avLst>
                  <a:gd name="adj1" fmla="val 49978"/>
                </a:avLst>
              </a:prstGeom>
              <a:noFill/>
              <a:ln w="9525" cap="flat" cmpd="sng">
                <a:solidFill>
                  <a:srgbClr val="9900FF"/>
                </a:solidFill>
                <a:prstDash val="solid"/>
                <a:round/>
                <a:headEnd type="none" w="med" len="med"/>
                <a:tailEnd type="none" w="med" len="med"/>
              </a:ln>
            </p:spPr>
          </p:cxnSp>
        </p:grpSp>
      </p:grpSp>
      <p:grpSp>
        <p:nvGrpSpPr>
          <p:cNvPr id="368" name="Group 367">
            <a:extLst>
              <a:ext uri="{FF2B5EF4-FFF2-40B4-BE49-F238E27FC236}">
                <a16:creationId xmlns:a16="http://schemas.microsoft.com/office/drawing/2014/main" id="{AEA1C50B-E961-C597-F570-651875C7E1B6}"/>
              </a:ext>
            </a:extLst>
          </p:cNvPr>
          <p:cNvGrpSpPr/>
          <p:nvPr/>
        </p:nvGrpSpPr>
        <p:grpSpPr>
          <a:xfrm>
            <a:off x="1856300" y="706350"/>
            <a:ext cx="3364325" cy="5026000"/>
            <a:chOff x="1856300" y="706350"/>
            <a:chExt cx="3364325" cy="5026000"/>
          </a:xfrm>
        </p:grpSpPr>
        <p:sp>
          <p:nvSpPr>
            <p:cNvPr id="3" name="Google Shape;347;p25">
              <a:extLst>
                <a:ext uri="{FF2B5EF4-FFF2-40B4-BE49-F238E27FC236}">
                  <a16:creationId xmlns:a16="http://schemas.microsoft.com/office/drawing/2014/main" id="{907EBA7B-B925-3C6D-7BBE-2449772A6C96}"/>
                </a:ext>
              </a:extLst>
            </p:cNvPr>
            <p:cNvSpPr txBox="1"/>
            <p:nvPr/>
          </p:nvSpPr>
          <p:spPr>
            <a:xfrm>
              <a:off x="2441125" y="706350"/>
              <a:ext cx="184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Mapeo y Clasificación de Áreas Urbanas</a:t>
              </a:r>
              <a:endParaRPr sz="800">
                <a:solidFill>
                  <a:schemeClr val="dk1"/>
                </a:solidFill>
                <a:latin typeface="Calibri"/>
                <a:ea typeface="Calibri"/>
                <a:cs typeface="Calibri"/>
                <a:sym typeface="Calibri"/>
              </a:endParaRPr>
            </a:p>
          </p:txBody>
        </p:sp>
        <p:sp>
          <p:nvSpPr>
            <p:cNvPr id="4" name="Google Shape;348;p25">
              <a:extLst>
                <a:ext uri="{FF2B5EF4-FFF2-40B4-BE49-F238E27FC236}">
                  <a16:creationId xmlns:a16="http://schemas.microsoft.com/office/drawing/2014/main" id="{8BCB20F1-0963-A186-390B-844F5B9C4882}"/>
                </a:ext>
              </a:extLst>
            </p:cNvPr>
            <p:cNvSpPr txBox="1"/>
            <p:nvPr/>
          </p:nvSpPr>
          <p:spPr>
            <a:xfrm>
              <a:off x="2441125" y="1517275"/>
              <a:ext cx="2779500" cy="38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Revisión Sistemática de Deep </a:t>
              </a:r>
              <a:r>
                <a:rPr lang="es-CO" sz="800" err="1">
                  <a:solidFill>
                    <a:srgbClr val="333333"/>
                  </a:solidFill>
                  <a:latin typeface="Calibri"/>
                  <a:ea typeface="Calibri"/>
                  <a:cs typeface="Calibri"/>
                  <a:sym typeface="Calibri"/>
                </a:rPr>
                <a:t>Learning</a:t>
              </a:r>
              <a:r>
                <a:rPr lang="es-CO" sz="800">
                  <a:solidFill>
                    <a:srgbClr val="333333"/>
                  </a:solidFill>
                  <a:latin typeface="Calibri"/>
                  <a:ea typeface="Calibri"/>
                  <a:cs typeface="Calibri"/>
                  <a:sym typeface="Calibri"/>
                </a:rPr>
                <a:t> en Percepción Remota</a:t>
              </a:r>
              <a:br>
                <a:rPr lang="es-CO" sz="800">
                  <a:solidFill>
                    <a:srgbClr val="333333"/>
                  </a:solidFill>
                  <a:latin typeface="Calibri"/>
                  <a:ea typeface="Calibri"/>
                  <a:cs typeface="Calibri"/>
                  <a:sym typeface="Calibri"/>
                </a:rPr>
              </a:br>
              <a:r>
                <a:rPr lang="en-US" sz="500">
                  <a:solidFill>
                    <a:srgbClr val="333333"/>
                  </a:solidFill>
                  <a:latin typeface="Calibri"/>
                  <a:ea typeface="Calibri"/>
                  <a:cs typeface="Calibri"/>
                  <a:sym typeface="Calibri"/>
                  <a:hlinkClick r:id="rId4"/>
                </a:rPr>
                <a:t>L. Ma et al., "Deep learning in remote sensing applications: A meta-analysis and review," </a:t>
              </a:r>
              <a:endParaRPr sz="800">
                <a:solidFill>
                  <a:schemeClr val="dk1"/>
                </a:solidFill>
                <a:latin typeface="Calibri"/>
                <a:ea typeface="Calibri"/>
                <a:cs typeface="Calibri"/>
                <a:sym typeface="Calibri"/>
              </a:endParaRPr>
            </a:p>
          </p:txBody>
        </p:sp>
        <p:sp>
          <p:nvSpPr>
            <p:cNvPr id="5" name="Google Shape;349;p25">
              <a:extLst>
                <a:ext uri="{FF2B5EF4-FFF2-40B4-BE49-F238E27FC236}">
                  <a16:creationId xmlns:a16="http://schemas.microsoft.com/office/drawing/2014/main" id="{59285EB5-A9F0-8111-3A60-31BFDFE834FE}"/>
                </a:ext>
              </a:extLst>
            </p:cNvPr>
            <p:cNvSpPr txBox="1"/>
            <p:nvPr/>
          </p:nvSpPr>
          <p:spPr>
            <a:xfrm>
              <a:off x="2441125" y="3042950"/>
              <a:ext cx="23505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Detección de Cambios en Cubierta Forestal Urbana</a:t>
              </a:r>
              <a:br>
                <a:rPr lang="es-CO" sz="800">
                  <a:solidFill>
                    <a:srgbClr val="333333"/>
                  </a:solidFill>
                  <a:latin typeface="Calibri"/>
                  <a:ea typeface="Calibri"/>
                  <a:cs typeface="Calibri"/>
                  <a:sym typeface="Calibri"/>
                </a:rPr>
              </a:br>
              <a:r>
                <a:rPr lang="en-US" sz="500">
                  <a:solidFill>
                    <a:srgbClr val="333333"/>
                  </a:solidFill>
                  <a:latin typeface="Calibri"/>
                  <a:ea typeface="Calibri"/>
                  <a:cs typeface="Calibri"/>
                  <a:sym typeface="Calibri"/>
                  <a:hlinkClick r:id="rId5"/>
                </a:rPr>
                <a:t>Y. Han, "Deep Learning-Based Detection of Urban Forest Cover Change along with Overall Urban Changes Using Very-High-Resolution Satellite Images,"</a:t>
              </a:r>
              <a:endParaRPr sz="800">
                <a:solidFill>
                  <a:schemeClr val="dk1"/>
                </a:solidFill>
                <a:latin typeface="Calibri"/>
                <a:ea typeface="Calibri"/>
                <a:cs typeface="Calibri"/>
                <a:sym typeface="Calibri"/>
              </a:endParaRPr>
            </a:p>
          </p:txBody>
        </p:sp>
        <p:sp>
          <p:nvSpPr>
            <p:cNvPr id="6" name="Google Shape;350;p25">
              <a:extLst>
                <a:ext uri="{FF2B5EF4-FFF2-40B4-BE49-F238E27FC236}">
                  <a16:creationId xmlns:a16="http://schemas.microsoft.com/office/drawing/2014/main" id="{3E5259AE-2CDD-DE70-00AD-9B5BF4CE5C5A}"/>
                </a:ext>
              </a:extLst>
            </p:cNvPr>
            <p:cNvSpPr txBox="1"/>
            <p:nvPr/>
          </p:nvSpPr>
          <p:spPr>
            <a:xfrm>
              <a:off x="2441125" y="4750075"/>
              <a:ext cx="24237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Detección de Viviendas sin Energía en Zonas Rurales</a:t>
              </a:r>
              <a:br>
                <a:rPr lang="es-CO" sz="800">
                  <a:solidFill>
                    <a:srgbClr val="333333"/>
                  </a:solidFill>
                  <a:latin typeface="Calibri"/>
                  <a:ea typeface="Calibri"/>
                  <a:cs typeface="Calibri"/>
                  <a:sym typeface="Calibri"/>
                </a:rPr>
              </a:br>
              <a:r>
                <a:rPr lang="es-MX" sz="500">
                  <a:solidFill>
                    <a:srgbClr val="333333"/>
                  </a:solidFill>
                  <a:latin typeface="Calibri"/>
                  <a:ea typeface="Calibri"/>
                  <a:cs typeface="Calibri"/>
                  <a:sym typeface="Calibri"/>
                  <a:hlinkClick r:id="rId6"/>
                </a:rPr>
                <a:t>"Deep </a:t>
              </a:r>
              <a:r>
                <a:rPr lang="es-MX" sz="500" err="1">
                  <a:solidFill>
                    <a:srgbClr val="333333"/>
                  </a:solidFill>
                  <a:latin typeface="Calibri"/>
                  <a:ea typeface="Calibri"/>
                  <a:cs typeface="Calibri"/>
                  <a:sym typeface="Calibri"/>
                  <a:hlinkClick r:id="rId6"/>
                </a:rPr>
                <a:t>Learning</a:t>
              </a:r>
              <a:r>
                <a:rPr lang="es-MX" sz="500">
                  <a:solidFill>
                    <a:srgbClr val="333333"/>
                  </a:solidFill>
                  <a:latin typeface="Calibri"/>
                  <a:ea typeface="Calibri"/>
                  <a:cs typeface="Calibri"/>
                  <a:sym typeface="Calibri"/>
                  <a:hlinkClick r:id="rId6"/>
                </a:rPr>
                <a:t> aplicado a imágenes satelitales como herramienta de detección de viviendas sin servicio de energía en el caserío Media Luna – Uribia – Guajira."</a:t>
              </a:r>
              <a:endParaRPr sz="800">
                <a:solidFill>
                  <a:schemeClr val="dk1"/>
                </a:solidFill>
                <a:latin typeface="Calibri"/>
                <a:ea typeface="Calibri"/>
                <a:cs typeface="Calibri"/>
                <a:sym typeface="Calibri"/>
              </a:endParaRPr>
            </a:p>
          </p:txBody>
        </p:sp>
        <p:sp>
          <p:nvSpPr>
            <p:cNvPr id="7" name="Google Shape;351;p25">
              <a:extLst>
                <a:ext uri="{FF2B5EF4-FFF2-40B4-BE49-F238E27FC236}">
                  <a16:creationId xmlns:a16="http://schemas.microsoft.com/office/drawing/2014/main" id="{B05B066A-902A-89D8-0B07-B28E4567F3E6}"/>
                </a:ext>
              </a:extLst>
            </p:cNvPr>
            <p:cNvSpPr txBox="1"/>
            <p:nvPr/>
          </p:nvSpPr>
          <p:spPr>
            <a:xfrm>
              <a:off x="2441000" y="5424550"/>
              <a:ext cx="112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Contribución General</a:t>
              </a:r>
              <a:endParaRPr sz="800">
                <a:solidFill>
                  <a:schemeClr val="dk1"/>
                </a:solidFill>
                <a:latin typeface="Calibri"/>
                <a:ea typeface="Calibri"/>
                <a:cs typeface="Calibri"/>
                <a:sym typeface="Calibri"/>
              </a:endParaRPr>
            </a:p>
          </p:txBody>
        </p:sp>
        <p:cxnSp>
          <p:nvCxnSpPr>
            <p:cNvPr id="8" name="Google Shape;352;p25">
              <a:extLst>
                <a:ext uri="{FF2B5EF4-FFF2-40B4-BE49-F238E27FC236}">
                  <a16:creationId xmlns:a16="http://schemas.microsoft.com/office/drawing/2014/main" id="{CEBFF42A-3A53-822A-8983-D0F3DF02D035}"/>
                </a:ext>
              </a:extLst>
            </p:cNvPr>
            <p:cNvCxnSpPr>
              <a:stCxn id="2" idx="3"/>
              <a:endCxn id="3" idx="1"/>
            </p:cNvCxnSpPr>
            <p:nvPr/>
          </p:nvCxnSpPr>
          <p:spPr>
            <a:xfrm rot="10800000" flipH="1">
              <a:off x="1856300" y="860125"/>
              <a:ext cx="584700" cy="2436000"/>
            </a:xfrm>
            <a:prstGeom prst="curvedConnector3">
              <a:avLst>
                <a:gd name="adj1" fmla="val 50011"/>
              </a:avLst>
            </a:prstGeom>
            <a:noFill/>
            <a:ln w="9525" cap="flat" cmpd="sng">
              <a:solidFill>
                <a:schemeClr val="accent2"/>
              </a:solidFill>
              <a:prstDash val="solid"/>
              <a:round/>
              <a:headEnd type="none" w="med" len="med"/>
              <a:tailEnd type="none" w="med" len="med"/>
            </a:ln>
          </p:spPr>
        </p:cxnSp>
        <p:cxnSp>
          <p:nvCxnSpPr>
            <p:cNvPr id="352" name="Google Shape;436;p25">
              <a:extLst>
                <a:ext uri="{FF2B5EF4-FFF2-40B4-BE49-F238E27FC236}">
                  <a16:creationId xmlns:a16="http://schemas.microsoft.com/office/drawing/2014/main" id="{BCE16066-FE7B-4875-FC4D-F93EEEDCFFFD}"/>
                </a:ext>
              </a:extLst>
            </p:cNvPr>
            <p:cNvCxnSpPr>
              <a:stCxn id="2" idx="3"/>
              <a:endCxn id="4" idx="1"/>
            </p:cNvCxnSpPr>
            <p:nvPr/>
          </p:nvCxnSpPr>
          <p:spPr>
            <a:xfrm flipV="1">
              <a:off x="1856300" y="1709620"/>
              <a:ext cx="584825" cy="1586505"/>
            </a:xfrm>
            <a:prstGeom prst="curvedConnector3">
              <a:avLst>
                <a:gd name="adj1" fmla="val 50000"/>
              </a:avLst>
            </a:prstGeom>
            <a:noFill/>
            <a:ln w="9525" cap="flat" cmpd="sng">
              <a:solidFill>
                <a:srgbClr val="1155CC"/>
              </a:solidFill>
              <a:prstDash val="solid"/>
              <a:round/>
              <a:headEnd type="none" w="med" len="med"/>
              <a:tailEnd type="none" w="med" len="med"/>
            </a:ln>
          </p:spPr>
        </p:cxnSp>
        <p:cxnSp>
          <p:nvCxnSpPr>
            <p:cNvPr id="353" name="Google Shape;437;p25">
              <a:extLst>
                <a:ext uri="{FF2B5EF4-FFF2-40B4-BE49-F238E27FC236}">
                  <a16:creationId xmlns:a16="http://schemas.microsoft.com/office/drawing/2014/main" id="{809AE350-33F1-A33A-0D92-3FA79867331C}"/>
                </a:ext>
              </a:extLst>
            </p:cNvPr>
            <p:cNvCxnSpPr>
              <a:stCxn id="2" idx="3"/>
              <a:endCxn id="5" idx="1"/>
            </p:cNvCxnSpPr>
            <p:nvPr/>
          </p:nvCxnSpPr>
          <p:spPr>
            <a:xfrm flipV="1">
              <a:off x="1856300" y="3273768"/>
              <a:ext cx="584825" cy="22357"/>
            </a:xfrm>
            <a:prstGeom prst="curvedConnector3">
              <a:avLst>
                <a:gd name="adj1" fmla="val 50000"/>
              </a:avLst>
            </a:prstGeom>
            <a:noFill/>
            <a:ln w="9525" cap="flat" cmpd="sng">
              <a:solidFill>
                <a:srgbClr val="93C47D"/>
              </a:solidFill>
              <a:prstDash val="solid"/>
              <a:round/>
              <a:headEnd type="none" w="med" len="med"/>
              <a:tailEnd type="none" w="med" len="med"/>
            </a:ln>
          </p:spPr>
        </p:cxnSp>
        <p:cxnSp>
          <p:nvCxnSpPr>
            <p:cNvPr id="354" name="Google Shape;438;p25">
              <a:extLst>
                <a:ext uri="{FF2B5EF4-FFF2-40B4-BE49-F238E27FC236}">
                  <a16:creationId xmlns:a16="http://schemas.microsoft.com/office/drawing/2014/main" id="{E0DB2106-5D90-682C-2982-50BDCF3C16A0}"/>
                </a:ext>
              </a:extLst>
            </p:cNvPr>
            <p:cNvCxnSpPr>
              <a:stCxn id="2" idx="3"/>
              <a:endCxn id="6" idx="1"/>
            </p:cNvCxnSpPr>
            <p:nvPr/>
          </p:nvCxnSpPr>
          <p:spPr>
            <a:xfrm>
              <a:off x="1856300" y="3296125"/>
              <a:ext cx="584825" cy="1684768"/>
            </a:xfrm>
            <a:prstGeom prst="curvedConnector3">
              <a:avLst>
                <a:gd name="adj1" fmla="val 50000"/>
              </a:avLst>
            </a:prstGeom>
            <a:noFill/>
            <a:ln w="9525" cap="flat" cmpd="sng">
              <a:solidFill>
                <a:srgbClr val="A64D79"/>
              </a:solidFill>
              <a:prstDash val="solid"/>
              <a:round/>
              <a:headEnd type="none" w="med" len="med"/>
              <a:tailEnd type="none" w="med" len="med"/>
            </a:ln>
          </p:spPr>
        </p:cxnSp>
        <p:cxnSp>
          <p:nvCxnSpPr>
            <p:cNvPr id="355" name="Google Shape;439;p25">
              <a:extLst>
                <a:ext uri="{FF2B5EF4-FFF2-40B4-BE49-F238E27FC236}">
                  <a16:creationId xmlns:a16="http://schemas.microsoft.com/office/drawing/2014/main" id="{D945AD0B-07CF-A751-9745-189F514E1BC7}"/>
                </a:ext>
              </a:extLst>
            </p:cNvPr>
            <p:cNvCxnSpPr>
              <a:stCxn id="2" idx="3"/>
              <a:endCxn id="7" idx="1"/>
            </p:cNvCxnSpPr>
            <p:nvPr/>
          </p:nvCxnSpPr>
          <p:spPr>
            <a:xfrm>
              <a:off x="1856300" y="3296125"/>
              <a:ext cx="584700" cy="2282400"/>
            </a:xfrm>
            <a:prstGeom prst="curvedConnector3">
              <a:avLst>
                <a:gd name="adj1" fmla="val 50000"/>
              </a:avLst>
            </a:prstGeom>
            <a:noFill/>
            <a:ln w="9525" cap="flat" cmpd="sng">
              <a:solidFill>
                <a:srgbClr val="B4A7D6"/>
              </a:solidFill>
              <a:prstDash val="solid"/>
              <a:round/>
              <a:headEnd type="none" w="med" len="med"/>
              <a:tailEnd type="none" w="med" len="med"/>
            </a:ln>
          </p:spPr>
        </p:cxnSp>
      </p:grpSp>
      <p:grpSp>
        <p:nvGrpSpPr>
          <p:cNvPr id="389" name="Group 388">
            <a:extLst>
              <a:ext uri="{FF2B5EF4-FFF2-40B4-BE49-F238E27FC236}">
                <a16:creationId xmlns:a16="http://schemas.microsoft.com/office/drawing/2014/main" id="{4DC22F20-5E49-6876-96A5-9DF5F941458D}"/>
              </a:ext>
            </a:extLst>
          </p:cNvPr>
          <p:cNvGrpSpPr/>
          <p:nvPr/>
        </p:nvGrpSpPr>
        <p:grpSpPr>
          <a:xfrm>
            <a:off x="4791625" y="2325898"/>
            <a:ext cx="5654900" cy="1721134"/>
            <a:chOff x="4791625" y="2325898"/>
            <a:chExt cx="5654900" cy="1721134"/>
          </a:xfrm>
        </p:grpSpPr>
        <p:grpSp>
          <p:nvGrpSpPr>
            <p:cNvPr id="387" name="Group 386">
              <a:extLst>
                <a:ext uri="{FF2B5EF4-FFF2-40B4-BE49-F238E27FC236}">
                  <a16:creationId xmlns:a16="http://schemas.microsoft.com/office/drawing/2014/main" id="{ED48438C-0A3C-56D7-15C8-1E9AD7F84C72}"/>
                </a:ext>
              </a:extLst>
            </p:cNvPr>
            <p:cNvGrpSpPr/>
            <p:nvPr/>
          </p:nvGrpSpPr>
          <p:grpSpPr>
            <a:xfrm>
              <a:off x="5977225" y="3162538"/>
              <a:ext cx="3468300" cy="461700"/>
              <a:chOff x="5977225" y="3162538"/>
              <a:chExt cx="3468300" cy="461700"/>
            </a:xfrm>
          </p:grpSpPr>
          <p:cxnSp>
            <p:nvCxnSpPr>
              <p:cNvPr id="324" name="Google Shape;413;p25">
                <a:extLst>
                  <a:ext uri="{FF2B5EF4-FFF2-40B4-BE49-F238E27FC236}">
                    <a16:creationId xmlns:a16="http://schemas.microsoft.com/office/drawing/2014/main" id="{B9130DD0-4747-4333-65DB-E4501A80B41B}"/>
                  </a:ext>
                </a:extLst>
              </p:cNvPr>
              <p:cNvCxnSpPr>
                <a:stCxn id="25" idx="3"/>
                <a:endCxn id="37" idx="1"/>
              </p:cNvCxnSpPr>
              <p:nvPr/>
            </p:nvCxnSpPr>
            <p:spPr>
              <a:xfrm rot="10800000" flipH="1">
                <a:off x="5977225" y="3316375"/>
                <a:ext cx="464100" cy="85200"/>
              </a:xfrm>
              <a:prstGeom prst="curvedConnector3">
                <a:avLst>
                  <a:gd name="adj1" fmla="val 50000"/>
                </a:avLst>
              </a:prstGeom>
              <a:noFill/>
              <a:ln w="9525" cap="flat" cmpd="sng">
                <a:solidFill>
                  <a:srgbClr val="BF9000"/>
                </a:solidFill>
                <a:prstDash val="solid"/>
                <a:round/>
                <a:headEnd type="none" w="med" len="med"/>
                <a:tailEnd type="none" w="med" len="med"/>
              </a:ln>
            </p:spPr>
          </p:cxnSp>
          <p:cxnSp>
            <p:nvCxnSpPr>
              <p:cNvPr id="325" name="Google Shape;414;p25">
                <a:extLst>
                  <a:ext uri="{FF2B5EF4-FFF2-40B4-BE49-F238E27FC236}">
                    <a16:creationId xmlns:a16="http://schemas.microsoft.com/office/drawing/2014/main" id="{3B8E09C2-2924-8FD7-6578-71F39F51BE17}"/>
                  </a:ext>
                </a:extLst>
              </p:cNvPr>
              <p:cNvCxnSpPr>
                <a:stCxn id="25" idx="3"/>
                <a:endCxn id="38" idx="1"/>
              </p:cNvCxnSpPr>
              <p:nvPr/>
            </p:nvCxnSpPr>
            <p:spPr>
              <a:xfrm>
                <a:off x="5977225" y="3401575"/>
                <a:ext cx="464100" cy="68700"/>
              </a:xfrm>
              <a:prstGeom prst="curvedConnector3">
                <a:avLst>
                  <a:gd name="adj1" fmla="val 50000"/>
                </a:avLst>
              </a:prstGeom>
              <a:noFill/>
              <a:ln w="9525" cap="flat" cmpd="sng">
                <a:solidFill>
                  <a:srgbClr val="9FC5E8"/>
                </a:solidFill>
                <a:prstDash val="solid"/>
                <a:round/>
                <a:headEnd type="none" w="med" len="med"/>
                <a:tailEnd type="none" w="med" len="med"/>
              </a:ln>
            </p:spPr>
          </p:cxnSp>
          <p:grpSp>
            <p:nvGrpSpPr>
              <p:cNvPr id="36" name="Google Shape;380;p25">
                <a:extLst>
                  <a:ext uri="{FF2B5EF4-FFF2-40B4-BE49-F238E27FC236}">
                    <a16:creationId xmlns:a16="http://schemas.microsoft.com/office/drawing/2014/main" id="{0C824D8C-BEC9-F80B-86AA-37B9D916D3A1}"/>
                  </a:ext>
                </a:extLst>
              </p:cNvPr>
              <p:cNvGrpSpPr/>
              <p:nvPr/>
            </p:nvGrpSpPr>
            <p:grpSpPr>
              <a:xfrm>
                <a:off x="6441325" y="3162538"/>
                <a:ext cx="3004200" cy="461700"/>
                <a:chOff x="5078675" y="885600"/>
                <a:chExt cx="3004200" cy="461700"/>
              </a:xfrm>
            </p:grpSpPr>
            <p:sp>
              <p:nvSpPr>
                <p:cNvPr id="37" name="Google Shape;381;p25">
                  <a:extLst>
                    <a:ext uri="{FF2B5EF4-FFF2-40B4-BE49-F238E27FC236}">
                      <a16:creationId xmlns:a16="http://schemas.microsoft.com/office/drawing/2014/main" id="{24D4F4A0-40E6-31EA-045A-8509B8409458}"/>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Segmentación semántica precisa mediante ResNet-50 y ASPP.</a:t>
                  </a:r>
                  <a:endParaRPr sz="800">
                    <a:solidFill>
                      <a:schemeClr val="dk1"/>
                    </a:solidFill>
                    <a:latin typeface="Calibri"/>
                    <a:ea typeface="Calibri"/>
                    <a:cs typeface="Calibri"/>
                    <a:sym typeface="Calibri"/>
                  </a:endParaRPr>
                </a:p>
              </p:txBody>
            </p:sp>
            <p:sp>
              <p:nvSpPr>
                <p:cNvPr id="38" name="Google Shape;382;p25">
                  <a:extLst>
                    <a:ext uri="{FF2B5EF4-FFF2-40B4-BE49-F238E27FC236}">
                      <a16:creationId xmlns:a16="http://schemas.microsoft.com/office/drawing/2014/main" id="{5526A311-BB61-0BE9-31A4-B752933401AC}"/>
                    </a:ext>
                  </a:extLst>
                </p:cNvPr>
                <p:cNvSpPr txBox="1"/>
                <p:nvPr/>
              </p:nvSpPr>
              <p:spPr>
                <a:xfrm>
                  <a:off x="5078675" y="1039500"/>
                  <a:ext cx="300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Identificación de transformaciones en escenas urbanas.</a:t>
                  </a:r>
                  <a:endParaRPr sz="800">
                    <a:solidFill>
                      <a:schemeClr val="dk1"/>
                    </a:solidFill>
                    <a:latin typeface="Calibri"/>
                    <a:ea typeface="Calibri"/>
                    <a:cs typeface="Calibri"/>
                    <a:sym typeface="Calibri"/>
                  </a:endParaRPr>
                </a:p>
              </p:txBody>
            </p:sp>
          </p:grpSp>
        </p:grpSp>
        <p:grpSp>
          <p:nvGrpSpPr>
            <p:cNvPr id="376" name="Group 375">
              <a:extLst>
                <a:ext uri="{FF2B5EF4-FFF2-40B4-BE49-F238E27FC236}">
                  <a16:creationId xmlns:a16="http://schemas.microsoft.com/office/drawing/2014/main" id="{C1ACB2EF-61DF-E276-E076-34BECCB9411F}"/>
                </a:ext>
              </a:extLst>
            </p:cNvPr>
            <p:cNvGrpSpPr/>
            <p:nvPr/>
          </p:nvGrpSpPr>
          <p:grpSpPr>
            <a:xfrm>
              <a:off x="4791625" y="2567825"/>
              <a:ext cx="1276800" cy="1399825"/>
              <a:chOff x="4791625" y="2567825"/>
              <a:chExt cx="1276800" cy="1399825"/>
            </a:xfrm>
          </p:grpSpPr>
          <p:sp>
            <p:nvSpPr>
              <p:cNvPr id="24" name="Google Shape;368;p25">
                <a:extLst>
                  <a:ext uri="{FF2B5EF4-FFF2-40B4-BE49-F238E27FC236}">
                    <a16:creationId xmlns:a16="http://schemas.microsoft.com/office/drawing/2014/main" id="{8A9153F3-7BD6-D419-6990-E0DA4A7DB9C9}"/>
                  </a:ext>
                </a:extLst>
              </p:cNvPr>
              <p:cNvSpPr txBox="1"/>
              <p:nvPr/>
            </p:nvSpPr>
            <p:spPr>
              <a:xfrm>
                <a:off x="5298025" y="2567825"/>
                <a:ext cx="77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Metodología:</a:t>
                </a:r>
                <a:endParaRPr sz="800">
                  <a:solidFill>
                    <a:schemeClr val="dk1"/>
                  </a:solidFill>
                  <a:latin typeface="Calibri"/>
                  <a:ea typeface="Calibri"/>
                  <a:cs typeface="Calibri"/>
                  <a:sym typeface="Calibri"/>
                </a:endParaRPr>
              </a:p>
            </p:txBody>
          </p:sp>
          <p:sp>
            <p:nvSpPr>
              <p:cNvPr id="25" name="Google Shape;369;p25">
                <a:extLst>
                  <a:ext uri="{FF2B5EF4-FFF2-40B4-BE49-F238E27FC236}">
                    <a16:creationId xmlns:a16="http://schemas.microsoft.com/office/drawing/2014/main" id="{6B65DD8B-9CAC-46AB-13DF-DFA45476B85A}"/>
                  </a:ext>
                </a:extLst>
              </p:cNvPr>
              <p:cNvSpPr txBox="1"/>
              <p:nvPr/>
            </p:nvSpPr>
            <p:spPr>
              <a:xfrm>
                <a:off x="5298025" y="3247675"/>
                <a:ext cx="679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Resultados:</a:t>
                </a:r>
                <a:endParaRPr sz="800">
                  <a:solidFill>
                    <a:schemeClr val="dk1"/>
                  </a:solidFill>
                  <a:latin typeface="Calibri"/>
                  <a:ea typeface="Calibri"/>
                  <a:cs typeface="Calibri"/>
                  <a:sym typeface="Calibri"/>
                </a:endParaRPr>
              </a:p>
            </p:txBody>
          </p:sp>
          <p:sp>
            <p:nvSpPr>
              <p:cNvPr id="34" name="Google Shape;378;p25">
                <a:extLst>
                  <a:ext uri="{FF2B5EF4-FFF2-40B4-BE49-F238E27FC236}">
                    <a16:creationId xmlns:a16="http://schemas.microsoft.com/office/drawing/2014/main" id="{6FA020BF-6F79-B3C1-894B-58C15CB4A67D}"/>
                  </a:ext>
                </a:extLst>
              </p:cNvPr>
              <p:cNvSpPr txBox="1"/>
              <p:nvPr/>
            </p:nvSpPr>
            <p:spPr>
              <a:xfrm>
                <a:off x="5304800" y="3659850"/>
                <a:ext cx="729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Aplicaciones:</a:t>
                </a:r>
                <a:endParaRPr sz="800">
                  <a:solidFill>
                    <a:schemeClr val="dk1"/>
                  </a:solidFill>
                  <a:latin typeface="Calibri"/>
                  <a:ea typeface="Calibri"/>
                  <a:cs typeface="Calibri"/>
                  <a:sym typeface="Calibri"/>
                </a:endParaRPr>
              </a:p>
            </p:txBody>
          </p:sp>
          <p:cxnSp>
            <p:nvCxnSpPr>
              <p:cNvPr id="338" name="Google Shape;427;p25">
                <a:extLst>
                  <a:ext uri="{FF2B5EF4-FFF2-40B4-BE49-F238E27FC236}">
                    <a16:creationId xmlns:a16="http://schemas.microsoft.com/office/drawing/2014/main" id="{0472FCAD-5A93-FBB7-D902-A5F56B96CEC0}"/>
                  </a:ext>
                </a:extLst>
              </p:cNvPr>
              <p:cNvCxnSpPr>
                <a:stCxn id="5" idx="3"/>
                <a:endCxn id="34" idx="1"/>
              </p:cNvCxnSpPr>
              <p:nvPr/>
            </p:nvCxnSpPr>
            <p:spPr>
              <a:xfrm>
                <a:off x="4791625" y="3273768"/>
                <a:ext cx="513175" cy="539982"/>
              </a:xfrm>
              <a:prstGeom prst="curvedConnector3">
                <a:avLst>
                  <a:gd name="adj1" fmla="val 50000"/>
                </a:avLst>
              </a:prstGeom>
              <a:noFill/>
              <a:ln w="9525" cap="flat" cmpd="sng">
                <a:solidFill>
                  <a:srgbClr val="BF9000"/>
                </a:solidFill>
                <a:prstDash val="solid"/>
                <a:round/>
                <a:headEnd type="none" w="med" len="med"/>
                <a:tailEnd type="none" w="med" len="med"/>
              </a:ln>
            </p:spPr>
          </p:cxnSp>
          <p:cxnSp>
            <p:nvCxnSpPr>
              <p:cNvPr id="346" name="Google Shape;430;p25">
                <a:extLst>
                  <a:ext uri="{FF2B5EF4-FFF2-40B4-BE49-F238E27FC236}">
                    <a16:creationId xmlns:a16="http://schemas.microsoft.com/office/drawing/2014/main" id="{1982A89B-2E43-0B12-4150-A19417392491}"/>
                  </a:ext>
                </a:extLst>
              </p:cNvPr>
              <p:cNvCxnSpPr>
                <a:stCxn id="5" idx="3"/>
                <a:endCxn id="24" idx="1"/>
              </p:cNvCxnSpPr>
              <p:nvPr/>
            </p:nvCxnSpPr>
            <p:spPr>
              <a:xfrm flipV="1">
                <a:off x="4791625" y="2721725"/>
                <a:ext cx="506400" cy="552043"/>
              </a:xfrm>
              <a:prstGeom prst="curvedConnector3">
                <a:avLst>
                  <a:gd name="adj1" fmla="val 50000"/>
                </a:avLst>
              </a:prstGeom>
              <a:noFill/>
              <a:ln w="9525" cap="flat" cmpd="sng">
                <a:solidFill>
                  <a:srgbClr val="3C78D8"/>
                </a:solidFill>
                <a:prstDash val="solid"/>
                <a:round/>
                <a:headEnd type="none" w="med" len="med"/>
                <a:tailEnd type="none" w="med" len="med"/>
              </a:ln>
            </p:spPr>
          </p:cxnSp>
          <p:cxnSp>
            <p:nvCxnSpPr>
              <p:cNvPr id="347" name="Google Shape;431;p25">
                <a:extLst>
                  <a:ext uri="{FF2B5EF4-FFF2-40B4-BE49-F238E27FC236}">
                    <a16:creationId xmlns:a16="http://schemas.microsoft.com/office/drawing/2014/main" id="{8E6EBFE4-BFC4-3157-DE89-8AE1CA1E9C4E}"/>
                  </a:ext>
                </a:extLst>
              </p:cNvPr>
              <p:cNvCxnSpPr>
                <a:stCxn id="5" idx="3"/>
                <a:endCxn id="25" idx="1"/>
              </p:cNvCxnSpPr>
              <p:nvPr/>
            </p:nvCxnSpPr>
            <p:spPr>
              <a:xfrm>
                <a:off x="4791625" y="3273768"/>
                <a:ext cx="506400" cy="127807"/>
              </a:xfrm>
              <a:prstGeom prst="curvedConnector3">
                <a:avLst>
                  <a:gd name="adj1" fmla="val 50000"/>
                </a:avLst>
              </a:prstGeom>
              <a:noFill/>
              <a:ln w="9525" cap="flat" cmpd="sng">
                <a:solidFill>
                  <a:srgbClr val="8E7CC3"/>
                </a:solidFill>
                <a:prstDash val="solid"/>
                <a:round/>
                <a:headEnd type="none" w="med" len="med"/>
                <a:tailEnd type="none" w="med" len="med"/>
              </a:ln>
            </p:spPr>
          </p:cxnSp>
        </p:grpSp>
        <p:grpSp>
          <p:nvGrpSpPr>
            <p:cNvPr id="375" name="Group 374">
              <a:extLst>
                <a:ext uri="{FF2B5EF4-FFF2-40B4-BE49-F238E27FC236}">
                  <a16:creationId xmlns:a16="http://schemas.microsoft.com/office/drawing/2014/main" id="{9E99E113-3F3A-BE4C-596D-3171DF80E77B}"/>
                </a:ext>
              </a:extLst>
            </p:cNvPr>
            <p:cNvGrpSpPr/>
            <p:nvPr/>
          </p:nvGrpSpPr>
          <p:grpSpPr>
            <a:xfrm>
              <a:off x="6068425" y="2325898"/>
              <a:ext cx="3489800" cy="752777"/>
              <a:chOff x="6068425" y="2325898"/>
              <a:chExt cx="3489800" cy="752777"/>
            </a:xfrm>
          </p:grpSpPr>
          <p:sp>
            <p:nvSpPr>
              <p:cNvPr id="29" name="Google Shape;373;p25">
                <a:extLst>
                  <a:ext uri="{FF2B5EF4-FFF2-40B4-BE49-F238E27FC236}">
                    <a16:creationId xmlns:a16="http://schemas.microsoft.com/office/drawing/2014/main" id="{66CB07E6-CE20-B4E1-68E0-873857CEC9E3}"/>
                  </a:ext>
                </a:extLst>
              </p:cNvPr>
              <p:cNvSpPr txBox="1"/>
              <p:nvPr/>
            </p:nvSpPr>
            <p:spPr>
              <a:xfrm>
                <a:off x="6417825" y="2325898"/>
                <a:ext cx="314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Redes: Deeplabv3+ y </a:t>
                </a:r>
                <a:r>
                  <a:rPr lang="es-CO" sz="800" err="1">
                    <a:solidFill>
                      <a:schemeClr val="dk1"/>
                    </a:solidFill>
                    <a:latin typeface="Calibri"/>
                    <a:ea typeface="Calibri"/>
                    <a:cs typeface="Calibri"/>
                    <a:sym typeface="Calibri"/>
                  </a:rPr>
                  <a:t>Deeply</a:t>
                </a:r>
                <a:r>
                  <a:rPr lang="es-CO" sz="800">
                    <a:solidFill>
                      <a:schemeClr val="dk1"/>
                    </a:solidFill>
                    <a:latin typeface="Calibri"/>
                    <a:ea typeface="Calibri"/>
                    <a:cs typeface="Calibri"/>
                    <a:sym typeface="Calibri"/>
                  </a:rPr>
                  <a:t> </a:t>
                </a:r>
                <a:r>
                  <a:rPr lang="es-CO" sz="800" err="1">
                    <a:solidFill>
                      <a:schemeClr val="dk1"/>
                    </a:solidFill>
                    <a:latin typeface="Calibri"/>
                    <a:ea typeface="Calibri"/>
                    <a:cs typeface="Calibri"/>
                    <a:sym typeface="Calibri"/>
                  </a:rPr>
                  <a:t>Supervised</a:t>
                </a:r>
                <a:r>
                  <a:rPr lang="es-CO" sz="800">
                    <a:solidFill>
                      <a:schemeClr val="dk1"/>
                    </a:solidFill>
                    <a:latin typeface="Calibri"/>
                    <a:ea typeface="Calibri"/>
                    <a:cs typeface="Calibri"/>
                    <a:sym typeface="Calibri"/>
                  </a:rPr>
                  <a:t> </a:t>
                </a:r>
                <a:r>
                  <a:rPr lang="es-CO" sz="800" err="1">
                    <a:solidFill>
                      <a:schemeClr val="dk1"/>
                    </a:solidFill>
                    <a:latin typeface="Calibri"/>
                    <a:ea typeface="Calibri"/>
                    <a:cs typeface="Calibri"/>
                    <a:sym typeface="Calibri"/>
                  </a:rPr>
                  <a:t>Image</a:t>
                </a:r>
                <a:r>
                  <a:rPr lang="es-CO" sz="800">
                    <a:solidFill>
                      <a:schemeClr val="dk1"/>
                    </a:solidFill>
                    <a:latin typeface="Calibri"/>
                    <a:ea typeface="Calibri"/>
                    <a:cs typeface="Calibri"/>
                    <a:sym typeface="Calibri"/>
                  </a:rPr>
                  <a:t> </a:t>
                </a:r>
                <a:r>
                  <a:rPr lang="es-CO" sz="800" err="1">
                    <a:solidFill>
                      <a:schemeClr val="dk1"/>
                    </a:solidFill>
                    <a:latin typeface="Calibri"/>
                    <a:ea typeface="Calibri"/>
                    <a:cs typeface="Calibri"/>
                    <a:sym typeface="Calibri"/>
                  </a:rPr>
                  <a:t>Fusion</a:t>
                </a:r>
                <a:r>
                  <a:rPr lang="es-CO" sz="800">
                    <a:solidFill>
                      <a:schemeClr val="dk1"/>
                    </a:solidFill>
                    <a:latin typeface="Calibri"/>
                    <a:ea typeface="Calibri"/>
                    <a:cs typeface="Calibri"/>
                    <a:sym typeface="Calibri"/>
                  </a:rPr>
                  <a:t> Network (DSIFN).</a:t>
                </a:r>
                <a:endParaRPr sz="800">
                  <a:solidFill>
                    <a:schemeClr val="dk1"/>
                  </a:solidFill>
                  <a:latin typeface="Calibri"/>
                  <a:ea typeface="Calibri"/>
                  <a:cs typeface="Calibri"/>
                  <a:sym typeface="Calibri"/>
                </a:endParaRPr>
              </a:p>
            </p:txBody>
          </p:sp>
          <p:cxnSp>
            <p:nvCxnSpPr>
              <p:cNvPr id="320" name="Google Shape;408;p25">
                <a:extLst>
                  <a:ext uri="{FF2B5EF4-FFF2-40B4-BE49-F238E27FC236}">
                    <a16:creationId xmlns:a16="http://schemas.microsoft.com/office/drawing/2014/main" id="{A3BA1C2B-DBE3-B3D1-C9E6-662AE9CED728}"/>
                  </a:ext>
                </a:extLst>
              </p:cNvPr>
              <p:cNvCxnSpPr>
                <a:stCxn id="24" idx="3"/>
                <a:endCxn id="29" idx="1"/>
              </p:cNvCxnSpPr>
              <p:nvPr/>
            </p:nvCxnSpPr>
            <p:spPr>
              <a:xfrm rot="10800000" flipH="1">
                <a:off x="6068425" y="2479925"/>
                <a:ext cx="349500" cy="241800"/>
              </a:xfrm>
              <a:prstGeom prst="curvedConnector3">
                <a:avLst>
                  <a:gd name="adj1" fmla="val 49986"/>
                </a:avLst>
              </a:prstGeom>
              <a:noFill/>
              <a:ln w="9525" cap="flat" cmpd="sng">
                <a:solidFill>
                  <a:schemeClr val="accent2"/>
                </a:solidFill>
                <a:prstDash val="solid"/>
                <a:round/>
                <a:headEnd type="none" w="med" len="med"/>
                <a:tailEnd type="none" w="med" len="med"/>
              </a:ln>
            </p:spPr>
          </p:cxnSp>
          <p:cxnSp>
            <p:nvCxnSpPr>
              <p:cNvPr id="322" name="Google Shape;411;p25">
                <a:extLst>
                  <a:ext uri="{FF2B5EF4-FFF2-40B4-BE49-F238E27FC236}">
                    <a16:creationId xmlns:a16="http://schemas.microsoft.com/office/drawing/2014/main" id="{341BC3EE-6D6C-1D13-FAE7-E3EE6BFF991E}"/>
                  </a:ext>
                </a:extLst>
              </p:cNvPr>
              <p:cNvCxnSpPr>
                <a:stCxn id="24" idx="3"/>
                <a:endCxn id="356" idx="1"/>
              </p:cNvCxnSpPr>
              <p:nvPr/>
            </p:nvCxnSpPr>
            <p:spPr>
              <a:xfrm>
                <a:off x="6068425" y="2721725"/>
                <a:ext cx="349500" cy="203100"/>
              </a:xfrm>
              <a:prstGeom prst="curvedConnector3">
                <a:avLst>
                  <a:gd name="adj1" fmla="val 49986"/>
                </a:avLst>
              </a:prstGeom>
              <a:noFill/>
              <a:ln w="9525" cap="flat" cmpd="sng">
                <a:solidFill>
                  <a:srgbClr val="FF0000"/>
                </a:solidFill>
                <a:prstDash val="solid"/>
                <a:round/>
                <a:headEnd type="none" w="med" len="med"/>
                <a:tailEnd type="none" w="med" len="med"/>
              </a:ln>
            </p:spPr>
          </p:cxnSp>
          <p:sp>
            <p:nvSpPr>
              <p:cNvPr id="356" name="Google Shape;410;p25">
                <a:extLst>
                  <a:ext uri="{FF2B5EF4-FFF2-40B4-BE49-F238E27FC236}">
                    <a16:creationId xmlns:a16="http://schemas.microsoft.com/office/drawing/2014/main" id="{1B8B3815-4107-BC0B-5799-8C717CBF021C}"/>
                  </a:ext>
                </a:extLst>
              </p:cNvPr>
              <p:cNvSpPr txBox="1"/>
              <p:nvPr/>
            </p:nvSpPr>
            <p:spPr>
              <a:xfrm>
                <a:off x="6417825" y="2770875"/>
                <a:ext cx="512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Etapas:</a:t>
                </a:r>
                <a:endParaRPr sz="800">
                  <a:solidFill>
                    <a:schemeClr val="dk1"/>
                  </a:solidFill>
                  <a:latin typeface="Calibri"/>
                  <a:ea typeface="Calibri"/>
                  <a:cs typeface="Calibri"/>
                  <a:sym typeface="Calibri"/>
                </a:endParaRPr>
              </a:p>
            </p:txBody>
          </p:sp>
        </p:grpSp>
        <p:grpSp>
          <p:nvGrpSpPr>
            <p:cNvPr id="374" name="Group 373">
              <a:extLst>
                <a:ext uri="{FF2B5EF4-FFF2-40B4-BE49-F238E27FC236}">
                  <a16:creationId xmlns:a16="http://schemas.microsoft.com/office/drawing/2014/main" id="{56A236F7-3967-66B1-B0B7-E3C1FACC78F4}"/>
                </a:ext>
              </a:extLst>
            </p:cNvPr>
            <p:cNvGrpSpPr/>
            <p:nvPr/>
          </p:nvGrpSpPr>
          <p:grpSpPr>
            <a:xfrm>
              <a:off x="6930225" y="2594793"/>
              <a:ext cx="3516300" cy="606650"/>
              <a:chOff x="6930225" y="2594793"/>
              <a:chExt cx="3516300" cy="606650"/>
            </a:xfrm>
          </p:grpSpPr>
          <p:grpSp>
            <p:nvGrpSpPr>
              <p:cNvPr id="30" name="Google Shape;374;p25">
                <a:extLst>
                  <a:ext uri="{FF2B5EF4-FFF2-40B4-BE49-F238E27FC236}">
                    <a16:creationId xmlns:a16="http://schemas.microsoft.com/office/drawing/2014/main" id="{DA0AF78C-B7EB-1F7C-17C1-2FE57C54519F}"/>
                  </a:ext>
                </a:extLst>
              </p:cNvPr>
              <p:cNvGrpSpPr/>
              <p:nvPr/>
            </p:nvGrpSpPr>
            <p:grpSpPr>
              <a:xfrm>
                <a:off x="7256025" y="2594793"/>
                <a:ext cx="3190500" cy="606650"/>
                <a:chOff x="7189150" y="2046550"/>
                <a:chExt cx="3190500" cy="606650"/>
              </a:xfrm>
            </p:grpSpPr>
            <p:sp>
              <p:nvSpPr>
                <p:cNvPr id="31" name="Google Shape;375;p25">
                  <a:extLst>
                    <a:ext uri="{FF2B5EF4-FFF2-40B4-BE49-F238E27FC236}">
                      <a16:creationId xmlns:a16="http://schemas.microsoft.com/office/drawing/2014/main" id="{830CD220-37E9-629E-0F8D-C43A0116CE47}"/>
                    </a:ext>
                  </a:extLst>
                </p:cNvPr>
                <p:cNvSpPr txBox="1"/>
                <p:nvPr/>
              </p:nvSpPr>
              <p:spPr>
                <a:xfrm>
                  <a:off x="7189150" y="2046550"/>
                  <a:ext cx="319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1. Generación de máscaras binarias de bosques urbanos con Deeplabv3+</a:t>
                  </a:r>
                  <a:endParaRPr sz="800">
                    <a:solidFill>
                      <a:schemeClr val="dk1"/>
                    </a:solidFill>
                    <a:latin typeface="Calibri"/>
                    <a:ea typeface="Calibri"/>
                    <a:cs typeface="Calibri"/>
                    <a:sym typeface="Calibri"/>
                  </a:endParaRPr>
                </a:p>
              </p:txBody>
            </p:sp>
            <p:sp>
              <p:nvSpPr>
                <p:cNvPr id="32" name="Google Shape;376;p25">
                  <a:extLst>
                    <a:ext uri="{FF2B5EF4-FFF2-40B4-BE49-F238E27FC236}">
                      <a16:creationId xmlns:a16="http://schemas.microsoft.com/office/drawing/2014/main" id="{E496C8F7-7DC4-FD94-C4D4-52B15CDA4611}"/>
                    </a:ext>
                  </a:extLst>
                </p:cNvPr>
                <p:cNvSpPr txBox="1"/>
                <p:nvPr/>
              </p:nvSpPr>
              <p:spPr>
                <a:xfrm>
                  <a:off x="7189150" y="2200450"/>
                  <a:ext cx="166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2. Detección de cambios con DSIFN.</a:t>
                  </a:r>
                  <a:endParaRPr sz="800">
                    <a:solidFill>
                      <a:schemeClr val="dk1"/>
                    </a:solidFill>
                    <a:latin typeface="Calibri"/>
                    <a:ea typeface="Calibri"/>
                    <a:cs typeface="Calibri"/>
                    <a:sym typeface="Calibri"/>
                  </a:endParaRPr>
                </a:p>
              </p:txBody>
            </p:sp>
            <p:sp>
              <p:nvSpPr>
                <p:cNvPr id="33" name="Google Shape;377;p25">
                  <a:extLst>
                    <a:ext uri="{FF2B5EF4-FFF2-40B4-BE49-F238E27FC236}">
                      <a16:creationId xmlns:a16="http://schemas.microsoft.com/office/drawing/2014/main" id="{6B43C9A2-9A50-4C95-86CD-3612BDE6E0C7}"/>
                    </a:ext>
                  </a:extLst>
                </p:cNvPr>
                <p:cNvSpPr txBox="1"/>
                <p:nvPr/>
              </p:nvSpPr>
              <p:spPr>
                <a:xfrm>
                  <a:off x="7189150" y="2345400"/>
                  <a:ext cx="2524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3. Monitoreo de cambios combinando máscaras previas.</a:t>
                  </a:r>
                  <a:endParaRPr sz="800">
                    <a:solidFill>
                      <a:schemeClr val="dk1"/>
                    </a:solidFill>
                    <a:latin typeface="Calibri"/>
                    <a:ea typeface="Calibri"/>
                    <a:cs typeface="Calibri"/>
                    <a:sym typeface="Calibri"/>
                  </a:endParaRPr>
                </a:p>
              </p:txBody>
            </p:sp>
          </p:grpSp>
          <p:cxnSp>
            <p:nvCxnSpPr>
              <p:cNvPr id="321" name="Google Shape;409;p25">
                <a:extLst>
                  <a:ext uri="{FF2B5EF4-FFF2-40B4-BE49-F238E27FC236}">
                    <a16:creationId xmlns:a16="http://schemas.microsoft.com/office/drawing/2014/main" id="{DE17C3B9-6E25-A746-AD78-5D9A650C85CC}"/>
                  </a:ext>
                </a:extLst>
              </p:cNvPr>
              <p:cNvCxnSpPr>
                <a:stCxn id="356" idx="3"/>
                <a:endCxn id="31" idx="1"/>
              </p:cNvCxnSpPr>
              <p:nvPr/>
            </p:nvCxnSpPr>
            <p:spPr>
              <a:xfrm rot="10800000" flipH="1">
                <a:off x="6930225" y="2748675"/>
                <a:ext cx="325800" cy="176100"/>
              </a:xfrm>
              <a:prstGeom prst="curvedConnector3">
                <a:avLst>
                  <a:gd name="adj1" fmla="val 50000"/>
                </a:avLst>
              </a:prstGeom>
              <a:noFill/>
              <a:ln w="9525" cap="flat" cmpd="sng">
                <a:solidFill>
                  <a:schemeClr val="accent6"/>
                </a:solidFill>
                <a:prstDash val="solid"/>
                <a:round/>
                <a:headEnd type="none" w="med" len="med"/>
                <a:tailEnd type="none" w="med" len="med"/>
              </a:ln>
            </p:spPr>
          </p:cxnSp>
          <p:cxnSp>
            <p:nvCxnSpPr>
              <p:cNvPr id="323" name="Google Shape;412;p25">
                <a:extLst>
                  <a:ext uri="{FF2B5EF4-FFF2-40B4-BE49-F238E27FC236}">
                    <a16:creationId xmlns:a16="http://schemas.microsoft.com/office/drawing/2014/main" id="{0021005A-D59F-BFE7-DE79-7A5F549A6A5A}"/>
                  </a:ext>
                </a:extLst>
              </p:cNvPr>
              <p:cNvCxnSpPr>
                <a:stCxn id="356" idx="3"/>
                <a:endCxn id="33" idx="1"/>
              </p:cNvCxnSpPr>
              <p:nvPr/>
            </p:nvCxnSpPr>
            <p:spPr>
              <a:xfrm>
                <a:off x="6930225" y="2924775"/>
                <a:ext cx="325800" cy="122700"/>
              </a:xfrm>
              <a:prstGeom prst="curvedConnector3">
                <a:avLst>
                  <a:gd name="adj1" fmla="val 50000"/>
                </a:avLst>
              </a:prstGeom>
              <a:noFill/>
              <a:ln w="9525" cap="flat" cmpd="sng">
                <a:solidFill>
                  <a:srgbClr val="FF0000"/>
                </a:solidFill>
                <a:prstDash val="solid"/>
                <a:round/>
                <a:headEnd type="none" w="med" len="med"/>
                <a:tailEnd type="none" w="med" len="med"/>
              </a:ln>
            </p:spPr>
          </p:cxnSp>
          <p:cxnSp>
            <p:nvCxnSpPr>
              <p:cNvPr id="357" name="Google Shape;440;p25">
                <a:extLst>
                  <a:ext uri="{FF2B5EF4-FFF2-40B4-BE49-F238E27FC236}">
                    <a16:creationId xmlns:a16="http://schemas.microsoft.com/office/drawing/2014/main" id="{066E9D98-83C5-8F18-4CE0-8C77D87380C5}"/>
                  </a:ext>
                </a:extLst>
              </p:cNvPr>
              <p:cNvCxnSpPr>
                <a:stCxn id="356" idx="3"/>
              </p:cNvCxnSpPr>
              <p:nvPr/>
            </p:nvCxnSpPr>
            <p:spPr>
              <a:xfrm rot="10800000" flipH="1">
                <a:off x="6930225" y="2909775"/>
                <a:ext cx="324000" cy="15000"/>
              </a:xfrm>
              <a:prstGeom prst="curvedConnector3">
                <a:avLst>
                  <a:gd name="adj1" fmla="val 50000"/>
                </a:avLst>
              </a:prstGeom>
              <a:noFill/>
              <a:ln w="9525" cap="flat" cmpd="sng">
                <a:solidFill>
                  <a:srgbClr val="4A86E8"/>
                </a:solidFill>
                <a:prstDash val="solid"/>
                <a:round/>
                <a:headEnd type="none" w="med" len="med"/>
                <a:tailEnd type="none" w="med" len="med"/>
              </a:ln>
            </p:spPr>
          </p:cxnSp>
        </p:grpSp>
        <p:grpSp>
          <p:nvGrpSpPr>
            <p:cNvPr id="388" name="Group 387">
              <a:extLst>
                <a:ext uri="{FF2B5EF4-FFF2-40B4-BE49-F238E27FC236}">
                  <a16:creationId xmlns:a16="http://schemas.microsoft.com/office/drawing/2014/main" id="{19D35446-62C8-0927-B194-6F793E6D9D2A}"/>
                </a:ext>
              </a:extLst>
            </p:cNvPr>
            <p:cNvGrpSpPr/>
            <p:nvPr/>
          </p:nvGrpSpPr>
          <p:grpSpPr>
            <a:xfrm>
              <a:off x="6033800" y="3585332"/>
              <a:ext cx="3942425" cy="461700"/>
              <a:chOff x="6033800" y="3585332"/>
              <a:chExt cx="3942425" cy="461700"/>
            </a:xfrm>
          </p:grpSpPr>
          <p:grpSp>
            <p:nvGrpSpPr>
              <p:cNvPr id="358" name="Google Shape;441;p25">
                <a:extLst>
                  <a:ext uri="{FF2B5EF4-FFF2-40B4-BE49-F238E27FC236}">
                    <a16:creationId xmlns:a16="http://schemas.microsoft.com/office/drawing/2014/main" id="{0445D92A-D1DB-CE90-5D04-DFEC1EDD3089}"/>
                  </a:ext>
                </a:extLst>
              </p:cNvPr>
              <p:cNvGrpSpPr/>
              <p:nvPr/>
            </p:nvGrpSpPr>
            <p:grpSpPr>
              <a:xfrm>
                <a:off x="6480925" y="3585332"/>
                <a:ext cx="3495300" cy="461700"/>
                <a:chOff x="5078675" y="885613"/>
                <a:chExt cx="3495300" cy="461700"/>
              </a:xfrm>
            </p:grpSpPr>
            <p:sp>
              <p:nvSpPr>
                <p:cNvPr id="359" name="Google Shape;442;p25">
                  <a:extLst>
                    <a:ext uri="{FF2B5EF4-FFF2-40B4-BE49-F238E27FC236}">
                      <a16:creationId xmlns:a16="http://schemas.microsoft.com/office/drawing/2014/main" id="{A15A9C25-BF87-3C8D-8F41-C3C838084408}"/>
                    </a:ext>
                  </a:extLst>
                </p:cNvPr>
                <p:cNvSpPr txBox="1"/>
                <p:nvPr/>
              </p:nvSpPr>
              <p:spPr>
                <a:xfrm>
                  <a:off x="5078675" y="885613"/>
                  <a:ext cx="329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Transfer learning adaptado para detectar parques y canchas deportivas</a:t>
                  </a:r>
                  <a:endParaRPr sz="800">
                    <a:solidFill>
                      <a:schemeClr val="dk1"/>
                    </a:solidFill>
                    <a:latin typeface="Calibri"/>
                    <a:ea typeface="Calibri"/>
                    <a:cs typeface="Calibri"/>
                    <a:sym typeface="Calibri"/>
                  </a:endParaRPr>
                </a:p>
              </p:txBody>
            </p:sp>
            <p:sp>
              <p:nvSpPr>
                <p:cNvPr id="360" name="Google Shape;443;p25">
                  <a:extLst>
                    <a:ext uri="{FF2B5EF4-FFF2-40B4-BE49-F238E27FC236}">
                      <a16:creationId xmlns:a16="http://schemas.microsoft.com/office/drawing/2014/main" id="{8E84BEAC-3117-AD5E-37E9-3CB27FC4CD85}"/>
                    </a:ext>
                  </a:extLst>
                </p:cNvPr>
                <p:cNvSpPr txBox="1"/>
                <p:nvPr/>
              </p:nvSpPr>
              <p:spPr>
                <a:xfrm>
                  <a:off x="5078675" y="1039513"/>
                  <a:ext cx="349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Potencial de arquitecturas avanzadas como </a:t>
                  </a:r>
                  <a:r>
                    <a:rPr lang="es-CO" sz="800" err="1">
                      <a:solidFill>
                        <a:schemeClr val="dk1"/>
                      </a:solidFill>
                      <a:latin typeface="Calibri"/>
                      <a:ea typeface="Calibri"/>
                      <a:cs typeface="Calibri"/>
                      <a:sym typeface="Calibri"/>
                    </a:rPr>
                    <a:t>Mask</a:t>
                  </a:r>
                  <a:r>
                    <a:rPr lang="es-CO" sz="800">
                      <a:solidFill>
                        <a:schemeClr val="dk1"/>
                      </a:solidFill>
                      <a:latin typeface="Calibri"/>
                      <a:ea typeface="Calibri"/>
                      <a:cs typeface="Calibri"/>
                      <a:sym typeface="Calibri"/>
                    </a:rPr>
                    <a:t> R-CNN y </a:t>
                  </a:r>
                  <a:r>
                    <a:rPr lang="es-CO" sz="800" err="1">
                      <a:solidFill>
                        <a:schemeClr val="dk1"/>
                      </a:solidFill>
                      <a:latin typeface="Calibri"/>
                      <a:ea typeface="Calibri"/>
                      <a:cs typeface="Calibri"/>
                      <a:sym typeface="Calibri"/>
                    </a:rPr>
                    <a:t>Vision</a:t>
                  </a:r>
                  <a:r>
                    <a:rPr lang="es-CO" sz="800">
                      <a:solidFill>
                        <a:schemeClr val="dk1"/>
                      </a:solidFill>
                      <a:latin typeface="Calibri"/>
                      <a:ea typeface="Calibri"/>
                      <a:cs typeface="Calibri"/>
                      <a:sym typeface="Calibri"/>
                    </a:rPr>
                    <a:t> Transformers.</a:t>
                  </a:r>
                  <a:endParaRPr sz="800">
                    <a:solidFill>
                      <a:schemeClr val="dk1"/>
                    </a:solidFill>
                    <a:latin typeface="Calibri"/>
                    <a:ea typeface="Calibri"/>
                    <a:cs typeface="Calibri"/>
                    <a:sym typeface="Calibri"/>
                  </a:endParaRPr>
                </a:p>
              </p:txBody>
            </p:sp>
          </p:grpSp>
          <p:cxnSp>
            <p:nvCxnSpPr>
              <p:cNvPr id="361" name="Google Shape;444;p25">
                <a:extLst>
                  <a:ext uri="{FF2B5EF4-FFF2-40B4-BE49-F238E27FC236}">
                    <a16:creationId xmlns:a16="http://schemas.microsoft.com/office/drawing/2014/main" id="{BFECAD67-FC88-75E9-CE4B-48A2ADD29CA4}"/>
                  </a:ext>
                </a:extLst>
              </p:cNvPr>
              <p:cNvCxnSpPr>
                <a:stCxn id="34" idx="3"/>
                <a:endCxn id="360" idx="1"/>
              </p:cNvCxnSpPr>
              <p:nvPr/>
            </p:nvCxnSpPr>
            <p:spPr>
              <a:xfrm>
                <a:off x="6033800" y="3813750"/>
                <a:ext cx="447000" cy="79500"/>
              </a:xfrm>
              <a:prstGeom prst="curvedConnector3">
                <a:avLst>
                  <a:gd name="adj1" fmla="val 50014"/>
                </a:avLst>
              </a:prstGeom>
              <a:noFill/>
              <a:ln w="9525" cap="flat" cmpd="sng">
                <a:solidFill>
                  <a:srgbClr val="93C47D"/>
                </a:solidFill>
                <a:prstDash val="solid"/>
                <a:round/>
                <a:headEnd type="none" w="med" len="med"/>
                <a:tailEnd type="none" w="med" len="med"/>
              </a:ln>
            </p:spPr>
          </p:cxnSp>
          <p:cxnSp>
            <p:nvCxnSpPr>
              <p:cNvPr id="362" name="Google Shape;445;p25">
                <a:extLst>
                  <a:ext uri="{FF2B5EF4-FFF2-40B4-BE49-F238E27FC236}">
                    <a16:creationId xmlns:a16="http://schemas.microsoft.com/office/drawing/2014/main" id="{E3F405F0-0B40-9B4D-8B9B-5531FD4B2FCF}"/>
                  </a:ext>
                </a:extLst>
              </p:cNvPr>
              <p:cNvCxnSpPr>
                <a:stCxn id="34" idx="3"/>
                <a:endCxn id="359" idx="1"/>
              </p:cNvCxnSpPr>
              <p:nvPr/>
            </p:nvCxnSpPr>
            <p:spPr>
              <a:xfrm rot="10800000" flipH="1">
                <a:off x="6033800" y="3739350"/>
                <a:ext cx="447000" cy="74400"/>
              </a:xfrm>
              <a:prstGeom prst="curvedConnector3">
                <a:avLst>
                  <a:gd name="adj1" fmla="val 50014"/>
                </a:avLst>
              </a:prstGeom>
              <a:noFill/>
              <a:ln w="9525" cap="flat" cmpd="sng">
                <a:solidFill>
                  <a:srgbClr val="D5A6BD"/>
                </a:solidFill>
                <a:prstDash val="solid"/>
                <a:round/>
                <a:headEnd type="none" w="med" len="med"/>
                <a:tailEnd type="none" w="med" len="med"/>
              </a:ln>
            </p:spPr>
          </p:cxnSp>
        </p:grpSp>
      </p:grpSp>
      <p:grpSp>
        <p:nvGrpSpPr>
          <p:cNvPr id="385" name="Group 384">
            <a:extLst>
              <a:ext uri="{FF2B5EF4-FFF2-40B4-BE49-F238E27FC236}">
                <a16:creationId xmlns:a16="http://schemas.microsoft.com/office/drawing/2014/main" id="{7FF8558E-65AF-1FDA-E1D5-AA76E94EC8B8}"/>
              </a:ext>
            </a:extLst>
          </p:cNvPr>
          <p:cNvGrpSpPr/>
          <p:nvPr/>
        </p:nvGrpSpPr>
        <p:grpSpPr>
          <a:xfrm>
            <a:off x="4864825" y="4008127"/>
            <a:ext cx="6043800" cy="1845078"/>
            <a:chOff x="4864825" y="4008127"/>
            <a:chExt cx="6043800" cy="1845078"/>
          </a:xfrm>
        </p:grpSpPr>
        <p:grpSp>
          <p:nvGrpSpPr>
            <p:cNvPr id="380" name="Group 379">
              <a:extLst>
                <a:ext uri="{FF2B5EF4-FFF2-40B4-BE49-F238E27FC236}">
                  <a16:creationId xmlns:a16="http://schemas.microsoft.com/office/drawing/2014/main" id="{4B21EE3A-734C-7687-6461-92FE3C250214}"/>
                </a:ext>
              </a:extLst>
            </p:cNvPr>
            <p:cNvGrpSpPr/>
            <p:nvPr/>
          </p:nvGrpSpPr>
          <p:grpSpPr>
            <a:xfrm>
              <a:off x="7486225" y="4277021"/>
              <a:ext cx="3422400" cy="461700"/>
              <a:chOff x="7486225" y="4277021"/>
              <a:chExt cx="3422400" cy="461700"/>
            </a:xfrm>
          </p:grpSpPr>
          <p:grpSp>
            <p:nvGrpSpPr>
              <p:cNvPr id="39" name="Google Shape;383;p25">
                <a:extLst>
                  <a:ext uri="{FF2B5EF4-FFF2-40B4-BE49-F238E27FC236}">
                    <a16:creationId xmlns:a16="http://schemas.microsoft.com/office/drawing/2014/main" id="{F6EC0818-3F8E-B04A-ACBC-FEBEA1F500BE}"/>
                  </a:ext>
                </a:extLst>
              </p:cNvPr>
              <p:cNvGrpSpPr/>
              <p:nvPr/>
            </p:nvGrpSpPr>
            <p:grpSpPr>
              <a:xfrm>
                <a:off x="7826125" y="4277021"/>
                <a:ext cx="3082500" cy="461700"/>
                <a:chOff x="6463850" y="3396850"/>
                <a:chExt cx="3082500" cy="461700"/>
              </a:xfrm>
            </p:grpSpPr>
            <p:sp>
              <p:nvSpPr>
                <p:cNvPr id="40" name="Google Shape;384;p25">
                  <a:extLst>
                    <a:ext uri="{FF2B5EF4-FFF2-40B4-BE49-F238E27FC236}">
                      <a16:creationId xmlns:a16="http://schemas.microsoft.com/office/drawing/2014/main" id="{8A128EF5-71C2-5BA0-C204-7EE33B88FC0F}"/>
                    </a:ext>
                  </a:extLst>
                </p:cNvPr>
                <p:cNvSpPr txBox="1"/>
                <p:nvPr/>
              </p:nvSpPr>
              <p:spPr>
                <a:xfrm>
                  <a:off x="6463850" y="3396850"/>
                  <a:ext cx="3027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Detectar techos de viviendas sin servicio eléctrico usando </a:t>
                  </a:r>
                  <a:r>
                    <a:rPr lang="es-CO" sz="800" err="1">
                      <a:solidFill>
                        <a:schemeClr val="dk1"/>
                      </a:solidFill>
                      <a:latin typeface="Calibri"/>
                      <a:ea typeface="Calibri"/>
                      <a:cs typeface="Calibri"/>
                      <a:sym typeface="Calibri"/>
                    </a:rPr>
                    <a:t>CNNs</a:t>
                  </a:r>
                  <a:r>
                    <a:rPr lang="es-CO"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sp>
              <p:nvSpPr>
                <p:cNvPr id="41" name="Google Shape;385;p25">
                  <a:extLst>
                    <a:ext uri="{FF2B5EF4-FFF2-40B4-BE49-F238E27FC236}">
                      <a16:creationId xmlns:a16="http://schemas.microsoft.com/office/drawing/2014/main" id="{67413E72-FFD9-71A2-0BEE-AF22E2B9FC32}"/>
                    </a:ext>
                  </a:extLst>
                </p:cNvPr>
                <p:cNvSpPr txBox="1"/>
                <p:nvPr/>
              </p:nvSpPr>
              <p:spPr>
                <a:xfrm>
                  <a:off x="6463850" y="3550750"/>
                  <a:ext cx="308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CNN personalizada de 6 capas.</a:t>
                  </a:r>
                  <a:endParaRPr sz="800">
                    <a:solidFill>
                      <a:schemeClr val="dk1"/>
                    </a:solidFill>
                    <a:latin typeface="Calibri"/>
                    <a:ea typeface="Calibri"/>
                    <a:cs typeface="Calibri"/>
                    <a:sym typeface="Calibri"/>
                  </a:endParaRPr>
                </a:p>
              </p:txBody>
            </p:sp>
          </p:grpSp>
          <p:cxnSp>
            <p:nvCxnSpPr>
              <p:cNvPr id="326" name="Google Shape;415;p25">
                <a:extLst>
                  <a:ext uri="{FF2B5EF4-FFF2-40B4-BE49-F238E27FC236}">
                    <a16:creationId xmlns:a16="http://schemas.microsoft.com/office/drawing/2014/main" id="{FEB2EFA8-B8FD-DA1B-EA07-72EFD69F1149}"/>
                  </a:ext>
                </a:extLst>
              </p:cNvPr>
              <p:cNvCxnSpPr>
                <a:stCxn id="42" idx="3"/>
                <a:endCxn id="40" idx="1"/>
              </p:cNvCxnSpPr>
              <p:nvPr/>
            </p:nvCxnSpPr>
            <p:spPr>
              <a:xfrm rot="10800000" flipH="1">
                <a:off x="7486225" y="4430825"/>
                <a:ext cx="339900" cy="101400"/>
              </a:xfrm>
              <a:prstGeom prst="curvedConnector3">
                <a:avLst>
                  <a:gd name="adj1" fmla="val 50000"/>
                </a:avLst>
              </a:prstGeom>
              <a:noFill/>
              <a:ln w="9525" cap="flat" cmpd="sng">
                <a:solidFill>
                  <a:schemeClr val="accent2"/>
                </a:solidFill>
                <a:prstDash val="solid"/>
                <a:round/>
                <a:headEnd type="none" w="med" len="med"/>
                <a:tailEnd type="none" w="med" len="med"/>
              </a:ln>
            </p:spPr>
          </p:cxnSp>
          <p:cxnSp>
            <p:nvCxnSpPr>
              <p:cNvPr id="327" name="Google Shape;416;p25">
                <a:extLst>
                  <a:ext uri="{FF2B5EF4-FFF2-40B4-BE49-F238E27FC236}">
                    <a16:creationId xmlns:a16="http://schemas.microsoft.com/office/drawing/2014/main" id="{D3AD4660-467E-86EE-F792-216FDC2CF67B}"/>
                  </a:ext>
                </a:extLst>
              </p:cNvPr>
              <p:cNvCxnSpPr>
                <a:stCxn id="42" idx="3"/>
                <a:endCxn id="41" idx="1"/>
              </p:cNvCxnSpPr>
              <p:nvPr/>
            </p:nvCxnSpPr>
            <p:spPr>
              <a:xfrm>
                <a:off x="7486225" y="4532225"/>
                <a:ext cx="339900" cy="52500"/>
              </a:xfrm>
              <a:prstGeom prst="curvedConnector3">
                <a:avLst>
                  <a:gd name="adj1" fmla="val 50000"/>
                </a:avLst>
              </a:prstGeom>
              <a:noFill/>
              <a:ln w="9525" cap="flat" cmpd="sng">
                <a:solidFill>
                  <a:schemeClr val="accent6"/>
                </a:solidFill>
                <a:prstDash val="solid"/>
                <a:round/>
                <a:headEnd type="none" w="med" len="med"/>
                <a:tailEnd type="none" w="med" len="med"/>
              </a:ln>
            </p:spPr>
          </p:cxnSp>
        </p:grpSp>
        <p:grpSp>
          <p:nvGrpSpPr>
            <p:cNvPr id="381" name="Group 380">
              <a:extLst>
                <a:ext uri="{FF2B5EF4-FFF2-40B4-BE49-F238E27FC236}">
                  <a16:creationId xmlns:a16="http://schemas.microsoft.com/office/drawing/2014/main" id="{489555C0-165B-9F7C-6DF1-888EE19D2B9F}"/>
                </a:ext>
              </a:extLst>
            </p:cNvPr>
            <p:cNvGrpSpPr/>
            <p:nvPr/>
          </p:nvGrpSpPr>
          <p:grpSpPr>
            <a:xfrm>
              <a:off x="5991025" y="4378325"/>
              <a:ext cx="4245800" cy="629291"/>
              <a:chOff x="5991025" y="4378325"/>
              <a:chExt cx="4245800" cy="629291"/>
            </a:xfrm>
          </p:grpSpPr>
          <p:sp>
            <p:nvSpPr>
              <p:cNvPr id="42" name="Google Shape;386;p25">
                <a:extLst>
                  <a:ext uri="{FF2B5EF4-FFF2-40B4-BE49-F238E27FC236}">
                    <a16:creationId xmlns:a16="http://schemas.microsoft.com/office/drawing/2014/main" id="{6DB2E53C-6D40-987A-59C5-F92C863564D3}"/>
                  </a:ext>
                </a:extLst>
              </p:cNvPr>
              <p:cNvSpPr txBox="1"/>
              <p:nvPr/>
            </p:nvSpPr>
            <p:spPr>
              <a:xfrm>
                <a:off x="6454525" y="4378325"/>
                <a:ext cx="1031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Comparación entre:</a:t>
                </a:r>
                <a:endParaRPr sz="800">
                  <a:solidFill>
                    <a:schemeClr val="dk1"/>
                  </a:solidFill>
                  <a:latin typeface="Calibri"/>
                  <a:ea typeface="Calibri"/>
                  <a:cs typeface="Calibri"/>
                  <a:sym typeface="Calibri"/>
                </a:endParaRPr>
              </a:p>
            </p:txBody>
          </p:sp>
          <p:sp>
            <p:nvSpPr>
              <p:cNvPr id="45" name="Google Shape;389;p25">
                <a:extLst>
                  <a:ext uri="{FF2B5EF4-FFF2-40B4-BE49-F238E27FC236}">
                    <a16:creationId xmlns:a16="http://schemas.microsoft.com/office/drawing/2014/main" id="{96393C48-8718-0E15-D17D-1D07F6FD9AD5}"/>
                  </a:ext>
                </a:extLst>
              </p:cNvPr>
              <p:cNvSpPr txBox="1"/>
              <p:nvPr/>
            </p:nvSpPr>
            <p:spPr>
              <a:xfrm>
                <a:off x="6479325" y="4699816"/>
                <a:ext cx="3757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Preprocesamiento: Escalado de píxeles, data </a:t>
                </a:r>
                <a:r>
                  <a:rPr lang="es-CO" sz="800" err="1">
                    <a:solidFill>
                      <a:schemeClr val="dk1"/>
                    </a:solidFill>
                    <a:latin typeface="Calibri"/>
                    <a:ea typeface="Calibri"/>
                    <a:cs typeface="Calibri"/>
                    <a:sym typeface="Calibri"/>
                  </a:rPr>
                  <a:t>augmentation</a:t>
                </a:r>
                <a:r>
                  <a:rPr lang="es-CO" sz="800">
                    <a:solidFill>
                      <a:schemeClr val="dk1"/>
                    </a:solidFill>
                    <a:latin typeface="Calibri"/>
                    <a:ea typeface="Calibri"/>
                    <a:cs typeface="Calibri"/>
                    <a:sym typeface="Calibri"/>
                  </a:rPr>
                  <a:t> (zoom, rotación, volteo)</a:t>
                </a:r>
                <a:endParaRPr sz="800">
                  <a:solidFill>
                    <a:schemeClr val="dk1"/>
                  </a:solidFill>
                  <a:latin typeface="Calibri"/>
                  <a:ea typeface="Calibri"/>
                  <a:cs typeface="Calibri"/>
                  <a:sym typeface="Calibri"/>
                </a:endParaRPr>
              </a:p>
            </p:txBody>
          </p:sp>
          <p:cxnSp>
            <p:nvCxnSpPr>
              <p:cNvPr id="328" name="Google Shape;417;p25">
                <a:extLst>
                  <a:ext uri="{FF2B5EF4-FFF2-40B4-BE49-F238E27FC236}">
                    <a16:creationId xmlns:a16="http://schemas.microsoft.com/office/drawing/2014/main" id="{F5DD9CAB-B1C1-19CD-D40D-7F1F93E557AF}"/>
                  </a:ext>
                </a:extLst>
              </p:cNvPr>
              <p:cNvCxnSpPr>
                <a:stCxn id="35" idx="3"/>
                <a:endCxn id="42" idx="1"/>
              </p:cNvCxnSpPr>
              <p:nvPr/>
            </p:nvCxnSpPr>
            <p:spPr>
              <a:xfrm rot="10800000" flipH="1">
                <a:off x="5991025" y="4532275"/>
                <a:ext cx="463500" cy="146100"/>
              </a:xfrm>
              <a:prstGeom prst="curvedConnector3">
                <a:avLst>
                  <a:gd name="adj1" fmla="val 50000"/>
                </a:avLst>
              </a:prstGeom>
              <a:noFill/>
              <a:ln w="9525" cap="flat" cmpd="sng">
                <a:solidFill>
                  <a:srgbClr val="FF0000"/>
                </a:solidFill>
                <a:prstDash val="solid"/>
                <a:round/>
                <a:headEnd type="none" w="med" len="med"/>
                <a:tailEnd type="none" w="med" len="med"/>
              </a:ln>
            </p:spPr>
          </p:cxnSp>
          <p:cxnSp>
            <p:nvCxnSpPr>
              <p:cNvPr id="329" name="Google Shape;418;p25">
                <a:extLst>
                  <a:ext uri="{FF2B5EF4-FFF2-40B4-BE49-F238E27FC236}">
                    <a16:creationId xmlns:a16="http://schemas.microsoft.com/office/drawing/2014/main" id="{2D1E6A60-EA06-7623-A9BE-4B466785E72F}"/>
                  </a:ext>
                </a:extLst>
              </p:cNvPr>
              <p:cNvCxnSpPr>
                <a:stCxn id="35" idx="3"/>
                <a:endCxn id="45" idx="1"/>
              </p:cNvCxnSpPr>
              <p:nvPr/>
            </p:nvCxnSpPr>
            <p:spPr>
              <a:xfrm>
                <a:off x="5991025" y="4678375"/>
                <a:ext cx="488400" cy="175200"/>
              </a:xfrm>
              <a:prstGeom prst="curvedConnector3">
                <a:avLst>
                  <a:gd name="adj1" fmla="val 49990"/>
                </a:avLst>
              </a:prstGeom>
              <a:noFill/>
              <a:ln w="9525" cap="flat" cmpd="sng">
                <a:solidFill>
                  <a:srgbClr val="C27BA0"/>
                </a:solidFill>
                <a:prstDash val="solid"/>
                <a:round/>
                <a:headEnd type="none" w="med" len="med"/>
                <a:tailEnd type="none" w="med" len="med"/>
              </a:ln>
            </p:spPr>
          </p:cxnSp>
        </p:grpSp>
        <p:grpSp>
          <p:nvGrpSpPr>
            <p:cNvPr id="382" name="Group 381">
              <a:extLst>
                <a:ext uri="{FF2B5EF4-FFF2-40B4-BE49-F238E27FC236}">
                  <a16:creationId xmlns:a16="http://schemas.microsoft.com/office/drawing/2014/main" id="{15B7D705-176D-0AEB-5DE7-0D7C385E77E3}"/>
                </a:ext>
              </a:extLst>
            </p:cNvPr>
            <p:cNvGrpSpPr/>
            <p:nvPr/>
          </p:nvGrpSpPr>
          <p:grpSpPr>
            <a:xfrm>
              <a:off x="6778825" y="4968711"/>
              <a:ext cx="3157325" cy="461700"/>
              <a:chOff x="6778825" y="4968711"/>
              <a:chExt cx="3157325" cy="461700"/>
            </a:xfrm>
          </p:grpSpPr>
          <p:grpSp>
            <p:nvGrpSpPr>
              <p:cNvPr id="46" name="Google Shape;390;p25">
                <a:extLst>
                  <a:ext uri="{FF2B5EF4-FFF2-40B4-BE49-F238E27FC236}">
                    <a16:creationId xmlns:a16="http://schemas.microsoft.com/office/drawing/2014/main" id="{037D5DB3-5183-1EF2-5AE8-03285AC8FE99}"/>
                  </a:ext>
                </a:extLst>
              </p:cNvPr>
              <p:cNvGrpSpPr/>
              <p:nvPr/>
            </p:nvGrpSpPr>
            <p:grpSpPr>
              <a:xfrm>
                <a:off x="7071150" y="4968711"/>
                <a:ext cx="2865000" cy="461700"/>
                <a:chOff x="5078675" y="885600"/>
                <a:chExt cx="2865000" cy="461700"/>
              </a:xfrm>
            </p:grpSpPr>
            <p:sp>
              <p:nvSpPr>
                <p:cNvPr id="47" name="Google Shape;391;p25">
                  <a:extLst>
                    <a:ext uri="{FF2B5EF4-FFF2-40B4-BE49-F238E27FC236}">
                      <a16:creationId xmlns:a16="http://schemas.microsoft.com/office/drawing/2014/main" id="{FCF29A85-233D-6234-7473-691109529C88}"/>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Mejor precisión con Adamax (99.79%).</a:t>
                  </a:r>
                  <a:endParaRPr sz="800">
                    <a:solidFill>
                      <a:schemeClr val="dk1"/>
                    </a:solidFill>
                    <a:latin typeface="Calibri"/>
                    <a:ea typeface="Calibri"/>
                    <a:cs typeface="Calibri"/>
                    <a:sym typeface="Calibri"/>
                  </a:endParaRPr>
                </a:p>
              </p:txBody>
            </p:sp>
            <p:sp>
              <p:nvSpPr>
                <p:cNvPr id="48" name="Google Shape;392;p25">
                  <a:extLst>
                    <a:ext uri="{FF2B5EF4-FFF2-40B4-BE49-F238E27FC236}">
                      <a16:creationId xmlns:a16="http://schemas.microsoft.com/office/drawing/2014/main" id="{9930DB0A-B67E-3D1A-8064-EDA219C2E11F}"/>
                    </a:ext>
                  </a:extLst>
                </p:cNvPr>
                <p:cNvSpPr txBox="1"/>
                <p:nvPr/>
              </p:nvSpPr>
              <p:spPr>
                <a:xfrm>
                  <a:off x="5078675" y="10395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Detección cercana al conteo manual en zonas rurales</a:t>
                  </a:r>
                  <a:endParaRPr sz="800">
                    <a:solidFill>
                      <a:schemeClr val="dk1"/>
                    </a:solidFill>
                    <a:latin typeface="Calibri"/>
                    <a:ea typeface="Calibri"/>
                    <a:cs typeface="Calibri"/>
                    <a:sym typeface="Calibri"/>
                  </a:endParaRPr>
                </a:p>
              </p:txBody>
            </p:sp>
          </p:grpSp>
          <p:cxnSp>
            <p:nvCxnSpPr>
              <p:cNvPr id="330" name="Google Shape;419;p25">
                <a:extLst>
                  <a:ext uri="{FF2B5EF4-FFF2-40B4-BE49-F238E27FC236}">
                    <a16:creationId xmlns:a16="http://schemas.microsoft.com/office/drawing/2014/main" id="{A22FABA7-E4D6-0016-070B-1F27D348D421}"/>
                  </a:ext>
                </a:extLst>
              </p:cNvPr>
              <p:cNvCxnSpPr>
                <a:stCxn id="43" idx="3"/>
                <a:endCxn id="47" idx="1"/>
              </p:cNvCxnSpPr>
              <p:nvPr/>
            </p:nvCxnSpPr>
            <p:spPr>
              <a:xfrm rot="10800000" flipH="1">
                <a:off x="6778825" y="5122700"/>
                <a:ext cx="292200" cy="107400"/>
              </a:xfrm>
              <a:prstGeom prst="curvedConnector3">
                <a:avLst>
                  <a:gd name="adj1" fmla="val 50021"/>
                </a:avLst>
              </a:prstGeom>
              <a:noFill/>
              <a:ln w="9525" cap="flat" cmpd="sng">
                <a:solidFill>
                  <a:srgbClr val="9FC5E8"/>
                </a:solidFill>
                <a:prstDash val="solid"/>
                <a:round/>
                <a:headEnd type="none" w="med" len="med"/>
                <a:tailEnd type="none" w="med" len="med"/>
              </a:ln>
            </p:spPr>
          </p:cxnSp>
          <p:cxnSp>
            <p:nvCxnSpPr>
              <p:cNvPr id="331" name="Google Shape;420;p25">
                <a:extLst>
                  <a:ext uri="{FF2B5EF4-FFF2-40B4-BE49-F238E27FC236}">
                    <a16:creationId xmlns:a16="http://schemas.microsoft.com/office/drawing/2014/main" id="{AC9F1019-5F94-A8B3-1557-8A01459B1279}"/>
                  </a:ext>
                </a:extLst>
              </p:cNvPr>
              <p:cNvCxnSpPr>
                <a:stCxn id="43" idx="3"/>
                <a:endCxn id="48" idx="1"/>
              </p:cNvCxnSpPr>
              <p:nvPr/>
            </p:nvCxnSpPr>
            <p:spPr>
              <a:xfrm>
                <a:off x="6778825" y="5230100"/>
                <a:ext cx="292200" cy="46500"/>
              </a:xfrm>
              <a:prstGeom prst="curvedConnector3">
                <a:avLst>
                  <a:gd name="adj1" fmla="val 50021"/>
                </a:avLst>
              </a:prstGeom>
              <a:noFill/>
              <a:ln w="9525" cap="flat" cmpd="sng">
                <a:solidFill>
                  <a:srgbClr val="3C78D8"/>
                </a:solidFill>
                <a:prstDash val="solid"/>
                <a:round/>
                <a:headEnd type="none" w="med" len="med"/>
                <a:tailEnd type="none" w="med" len="med"/>
              </a:ln>
            </p:spPr>
          </p:cxnSp>
        </p:grpSp>
        <p:grpSp>
          <p:nvGrpSpPr>
            <p:cNvPr id="383" name="Group 382">
              <a:extLst>
                <a:ext uri="{FF2B5EF4-FFF2-40B4-BE49-F238E27FC236}">
                  <a16:creationId xmlns:a16="http://schemas.microsoft.com/office/drawing/2014/main" id="{386B01AC-2196-1B47-172E-0685170EE979}"/>
                </a:ext>
              </a:extLst>
            </p:cNvPr>
            <p:cNvGrpSpPr/>
            <p:nvPr/>
          </p:nvGrpSpPr>
          <p:grpSpPr>
            <a:xfrm>
              <a:off x="6568525" y="5391505"/>
              <a:ext cx="4151989" cy="461700"/>
              <a:chOff x="6568525" y="5391505"/>
              <a:chExt cx="4151989" cy="461700"/>
            </a:xfrm>
          </p:grpSpPr>
          <p:grpSp>
            <p:nvGrpSpPr>
              <p:cNvPr id="49" name="Google Shape;393;p25">
                <a:extLst>
                  <a:ext uri="{FF2B5EF4-FFF2-40B4-BE49-F238E27FC236}">
                    <a16:creationId xmlns:a16="http://schemas.microsoft.com/office/drawing/2014/main" id="{5E70A8AC-0314-3566-061F-D3391782EE97}"/>
                  </a:ext>
                </a:extLst>
              </p:cNvPr>
              <p:cNvGrpSpPr/>
              <p:nvPr/>
            </p:nvGrpSpPr>
            <p:grpSpPr>
              <a:xfrm>
                <a:off x="6962967" y="5391505"/>
                <a:ext cx="3757547" cy="461700"/>
                <a:chOff x="5078675" y="885600"/>
                <a:chExt cx="5794213" cy="461700"/>
              </a:xfrm>
            </p:grpSpPr>
            <p:sp>
              <p:nvSpPr>
                <p:cNvPr id="50" name="Google Shape;394;p25">
                  <a:extLst>
                    <a:ext uri="{FF2B5EF4-FFF2-40B4-BE49-F238E27FC236}">
                      <a16:creationId xmlns:a16="http://schemas.microsoft.com/office/drawing/2014/main" id="{4AD04E89-0AF7-85A1-4DC1-B085515CDA88}"/>
                    </a:ext>
                  </a:extLst>
                </p:cNvPr>
                <p:cNvSpPr txBox="1"/>
                <p:nvPr/>
              </p:nvSpPr>
              <p:spPr>
                <a:xfrm>
                  <a:off x="5078675" y="885600"/>
                  <a:ext cx="314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Enfoque específico en techos de viviendas.</a:t>
                  </a:r>
                  <a:endParaRPr sz="800">
                    <a:solidFill>
                      <a:schemeClr val="dk1"/>
                    </a:solidFill>
                    <a:latin typeface="Calibri"/>
                    <a:ea typeface="Calibri"/>
                    <a:cs typeface="Calibri"/>
                    <a:sym typeface="Calibri"/>
                  </a:endParaRPr>
                </a:p>
              </p:txBody>
            </p:sp>
            <p:sp>
              <p:nvSpPr>
                <p:cNvPr id="51" name="Google Shape;395;p25">
                  <a:extLst>
                    <a:ext uri="{FF2B5EF4-FFF2-40B4-BE49-F238E27FC236}">
                      <a16:creationId xmlns:a16="http://schemas.microsoft.com/office/drawing/2014/main" id="{28BB367A-1EF1-990D-3319-CB7CDF58C564}"/>
                    </a:ext>
                  </a:extLst>
                </p:cNvPr>
                <p:cNvSpPr txBox="1"/>
                <p:nvPr/>
              </p:nvSpPr>
              <p:spPr>
                <a:xfrm>
                  <a:off x="5078688" y="1039500"/>
                  <a:ext cx="579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Requiere optimización para nuevas clases como parques y canchas deportivas.</a:t>
                  </a:r>
                  <a:endParaRPr sz="800">
                    <a:solidFill>
                      <a:schemeClr val="dk1"/>
                    </a:solidFill>
                    <a:latin typeface="Calibri"/>
                    <a:ea typeface="Calibri"/>
                    <a:cs typeface="Calibri"/>
                    <a:sym typeface="Calibri"/>
                  </a:endParaRPr>
                </a:p>
              </p:txBody>
            </p:sp>
          </p:grpSp>
          <p:cxnSp>
            <p:nvCxnSpPr>
              <p:cNvPr id="332" name="Google Shape;421;p25">
                <a:extLst>
                  <a:ext uri="{FF2B5EF4-FFF2-40B4-BE49-F238E27FC236}">
                    <a16:creationId xmlns:a16="http://schemas.microsoft.com/office/drawing/2014/main" id="{8AF51BF9-1FF6-345F-1CF9-3F5513626F99}"/>
                  </a:ext>
                </a:extLst>
              </p:cNvPr>
              <p:cNvCxnSpPr>
                <a:stCxn id="44" idx="3"/>
                <a:endCxn id="51" idx="1"/>
              </p:cNvCxnSpPr>
              <p:nvPr/>
            </p:nvCxnSpPr>
            <p:spPr>
              <a:xfrm>
                <a:off x="6568525" y="5605725"/>
                <a:ext cx="394500" cy="93600"/>
              </a:xfrm>
              <a:prstGeom prst="curvedConnector3">
                <a:avLst>
                  <a:gd name="adj1" fmla="val 49994"/>
                </a:avLst>
              </a:prstGeom>
              <a:noFill/>
              <a:ln w="9525" cap="flat" cmpd="sng">
                <a:solidFill>
                  <a:srgbClr val="CC0000"/>
                </a:solidFill>
                <a:prstDash val="solid"/>
                <a:round/>
                <a:headEnd type="none" w="med" len="med"/>
                <a:tailEnd type="none" w="med" len="med"/>
              </a:ln>
            </p:spPr>
          </p:cxnSp>
          <p:cxnSp>
            <p:nvCxnSpPr>
              <p:cNvPr id="333" name="Google Shape;422;p25">
                <a:extLst>
                  <a:ext uri="{FF2B5EF4-FFF2-40B4-BE49-F238E27FC236}">
                    <a16:creationId xmlns:a16="http://schemas.microsoft.com/office/drawing/2014/main" id="{B2F1593D-90E1-9484-3FAF-33F42380CD28}"/>
                  </a:ext>
                </a:extLst>
              </p:cNvPr>
              <p:cNvCxnSpPr>
                <a:stCxn id="44" idx="3"/>
                <a:endCxn id="50" idx="1"/>
              </p:cNvCxnSpPr>
              <p:nvPr/>
            </p:nvCxnSpPr>
            <p:spPr>
              <a:xfrm rot="10800000" flipH="1">
                <a:off x="6568525" y="5545425"/>
                <a:ext cx="394500" cy="60300"/>
              </a:xfrm>
              <a:prstGeom prst="curvedConnector3">
                <a:avLst>
                  <a:gd name="adj1" fmla="val 49993"/>
                </a:avLst>
              </a:prstGeom>
              <a:noFill/>
              <a:ln w="9525" cap="flat" cmpd="sng">
                <a:solidFill>
                  <a:schemeClr val="accent6"/>
                </a:solidFill>
                <a:prstDash val="solid"/>
                <a:round/>
                <a:headEnd type="none" w="med" len="med"/>
                <a:tailEnd type="none" w="med" len="med"/>
              </a:ln>
            </p:spPr>
          </p:cxnSp>
        </p:grpSp>
        <p:grpSp>
          <p:nvGrpSpPr>
            <p:cNvPr id="379" name="Group 378">
              <a:extLst>
                <a:ext uri="{FF2B5EF4-FFF2-40B4-BE49-F238E27FC236}">
                  <a16:creationId xmlns:a16="http://schemas.microsoft.com/office/drawing/2014/main" id="{166F1818-58E4-D2A5-AA39-AB0F96FE1B89}"/>
                </a:ext>
              </a:extLst>
            </p:cNvPr>
            <p:cNvGrpSpPr/>
            <p:nvPr/>
          </p:nvGrpSpPr>
          <p:grpSpPr>
            <a:xfrm>
              <a:off x="5829325" y="4008127"/>
              <a:ext cx="4037450" cy="307800"/>
              <a:chOff x="5829325" y="4008127"/>
              <a:chExt cx="4037450" cy="307800"/>
            </a:xfrm>
          </p:grpSpPr>
          <p:sp>
            <p:nvSpPr>
              <p:cNvPr id="364" name="Google Shape;447;p25">
                <a:extLst>
                  <a:ext uri="{FF2B5EF4-FFF2-40B4-BE49-F238E27FC236}">
                    <a16:creationId xmlns:a16="http://schemas.microsoft.com/office/drawing/2014/main" id="{32D140C7-A984-6B28-E3A5-9ADE6D3B09F6}"/>
                  </a:ext>
                </a:extLst>
              </p:cNvPr>
              <p:cNvSpPr txBox="1"/>
              <p:nvPr/>
            </p:nvSpPr>
            <p:spPr>
              <a:xfrm>
                <a:off x="6109275" y="4008127"/>
                <a:ext cx="3757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Detectar techos de viviendas sin servicio eléctrico usando </a:t>
                </a:r>
                <a:r>
                  <a:rPr lang="es-CO" sz="800" err="1">
                    <a:solidFill>
                      <a:schemeClr val="dk1"/>
                    </a:solidFill>
                    <a:latin typeface="Calibri"/>
                    <a:ea typeface="Calibri"/>
                    <a:cs typeface="Calibri"/>
                    <a:sym typeface="Calibri"/>
                  </a:rPr>
                  <a:t>CNNs</a:t>
                </a:r>
                <a:endParaRPr sz="800">
                  <a:solidFill>
                    <a:schemeClr val="dk1"/>
                  </a:solidFill>
                  <a:latin typeface="Calibri"/>
                  <a:ea typeface="Calibri"/>
                  <a:cs typeface="Calibri"/>
                  <a:sym typeface="Calibri"/>
                </a:endParaRPr>
              </a:p>
            </p:txBody>
          </p:sp>
          <p:cxnSp>
            <p:nvCxnSpPr>
              <p:cNvPr id="365" name="Google Shape;448;p25">
                <a:extLst>
                  <a:ext uri="{FF2B5EF4-FFF2-40B4-BE49-F238E27FC236}">
                    <a16:creationId xmlns:a16="http://schemas.microsoft.com/office/drawing/2014/main" id="{FEAB1A70-BD5C-1E84-46B1-61A11B02915E}"/>
                  </a:ext>
                </a:extLst>
              </p:cNvPr>
              <p:cNvCxnSpPr>
                <a:stCxn id="363" idx="3"/>
                <a:endCxn id="364" idx="1"/>
              </p:cNvCxnSpPr>
              <p:nvPr/>
            </p:nvCxnSpPr>
            <p:spPr>
              <a:xfrm>
                <a:off x="5829325" y="4162027"/>
                <a:ext cx="279900" cy="600"/>
              </a:xfrm>
              <a:prstGeom prst="curvedConnector3">
                <a:avLst>
                  <a:gd name="adj1" fmla="val 50009"/>
                </a:avLst>
              </a:prstGeom>
              <a:noFill/>
              <a:ln w="9525" cap="flat" cmpd="sng">
                <a:solidFill>
                  <a:srgbClr val="FF0000"/>
                </a:solidFill>
                <a:prstDash val="solid"/>
                <a:round/>
                <a:headEnd type="none" w="med" len="med"/>
                <a:tailEnd type="none" w="med" len="med"/>
              </a:ln>
            </p:spPr>
          </p:cxnSp>
        </p:grpSp>
        <p:grpSp>
          <p:nvGrpSpPr>
            <p:cNvPr id="384" name="Group 383">
              <a:extLst>
                <a:ext uri="{FF2B5EF4-FFF2-40B4-BE49-F238E27FC236}">
                  <a16:creationId xmlns:a16="http://schemas.microsoft.com/office/drawing/2014/main" id="{F9AC667D-85C6-DF6E-05C5-1B1A437E53BF}"/>
                </a:ext>
              </a:extLst>
            </p:cNvPr>
            <p:cNvGrpSpPr/>
            <p:nvPr/>
          </p:nvGrpSpPr>
          <p:grpSpPr>
            <a:xfrm>
              <a:off x="4864825" y="4008127"/>
              <a:ext cx="1914000" cy="1751498"/>
              <a:chOff x="4864825" y="4008127"/>
              <a:chExt cx="1914000" cy="1751498"/>
            </a:xfrm>
          </p:grpSpPr>
          <p:sp>
            <p:nvSpPr>
              <p:cNvPr id="35" name="Google Shape;379;p25">
                <a:extLst>
                  <a:ext uri="{FF2B5EF4-FFF2-40B4-BE49-F238E27FC236}">
                    <a16:creationId xmlns:a16="http://schemas.microsoft.com/office/drawing/2014/main" id="{9A731C49-7744-EDB6-07B1-142180BC6610}"/>
                  </a:ext>
                </a:extLst>
              </p:cNvPr>
              <p:cNvSpPr txBox="1"/>
              <p:nvPr/>
            </p:nvSpPr>
            <p:spPr>
              <a:xfrm>
                <a:off x="5220625" y="4524475"/>
                <a:ext cx="77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Metodología:</a:t>
                </a:r>
                <a:endParaRPr sz="800">
                  <a:solidFill>
                    <a:schemeClr val="dk1"/>
                  </a:solidFill>
                  <a:latin typeface="Calibri"/>
                  <a:ea typeface="Calibri"/>
                  <a:cs typeface="Calibri"/>
                  <a:sym typeface="Calibri"/>
                </a:endParaRPr>
              </a:p>
            </p:txBody>
          </p:sp>
          <p:sp>
            <p:nvSpPr>
              <p:cNvPr id="43" name="Google Shape;387;p25">
                <a:extLst>
                  <a:ext uri="{FF2B5EF4-FFF2-40B4-BE49-F238E27FC236}">
                    <a16:creationId xmlns:a16="http://schemas.microsoft.com/office/drawing/2014/main" id="{6424130A-5BE4-D581-3C10-6086D65CA566}"/>
                  </a:ext>
                </a:extLst>
              </p:cNvPr>
              <p:cNvSpPr txBox="1"/>
              <p:nvPr/>
            </p:nvSpPr>
            <p:spPr>
              <a:xfrm>
                <a:off x="5220625" y="5076200"/>
                <a:ext cx="1558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Support Vector Machines (SVM):</a:t>
                </a:r>
                <a:endParaRPr sz="800">
                  <a:solidFill>
                    <a:schemeClr val="dk1"/>
                  </a:solidFill>
                  <a:latin typeface="Calibri"/>
                  <a:ea typeface="Calibri"/>
                  <a:cs typeface="Calibri"/>
                  <a:sym typeface="Calibri"/>
                </a:endParaRPr>
              </a:p>
            </p:txBody>
          </p:sp>
          <p:sp>
            <p:nvSpPr>
              <p:cNvPr id="44" name="Google Shape;388;p25">
                <a:extLst>
                  <a:ext uri="{FF2B5EF4-FFF2-40B4-BE49-F238E27FC236}">
                    <a16:creationId xmlns:a16="http://schemas.microsoft.com/office/drawing/2014/main" id="{E9D7412F-9DD9-FEA7-5749-C99268E25C01}"/>
                  </a:ext>
                </a:extLst>
              </p:cNvPr>
              <p:cNvSpPr txBox="1"/>
              <p:nvPr/>
            </p:nvSpPr>
            <p:spPr>
              <a:xfrm>
                <a:off x="5220625" y="5451825"/>
                <a:ext cx="1347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K-Nearest Neighbors (KNN):</a:t>
                </a:r>
                <a:endParaRPr sz="800">
                  <a:solidFill>
                    <a:schemeClr val="dk1"/>
                  </a:solidFill>
                  <a:latin typeface="Calibri"/>
                  <a:ea typeface="Calibri"/>
                  <a:cs typeface="Calibri"/>
                  <a:sym typeface="Calibri"/>
                </a:endParaRPr>
              </a:p>
            </p:txBody>
          </p:sp>
          <p:cxnSp>
            <p:nvCxnSpPr>
              <p:cNvPr id="336" name="Google Shape;425;p25">
                <a:extLst>
                  <a:ext uri="{FF2B5EF4-FFF2-40B4-BE49-F238E27FC236}">
                    <a16:creationId xmlns:a16="http://schemas.microsoft.com/office/drawing/2014/main" id="{D28C0FC7-7495-D2BC-18EF-49DBBA6D78D2}"/>
                  </a:ext>
                </a:extLst>
              </p:cNvPr>
              <p:cNvCxnSpPr>
                <a:stCxn id="6" idx="3"/>
                <a:endCxn id="43" idx="1"/>
              </p:cNvCxnSpPr>
              <p:nvPr/>
            </p:nvCxnSpPr>
            <p:spPr>
              <a:xfrm>
                <a:off x="4864825" y="4980893"/>
                <a:ext cx="355800" cy="249207"/>
              </a:xfrm>
              <a:prstGeom prst="curvedConnector3">
                <a:avLst>
                  <a:gd name="adj1" fmla="val 50000"/>
                </a:avLst>
              </a:prstGeom>
              <a:noFill/>
              <a:ln w="9525" cap="flat" cmpd="sng">
                <a:solidFill>
                  <a:srgbClr val="F6B26B"/>
                </a:solidFill>
                <a:prstDash val="solid"/>
                <a:round/>
                <a:headEnd type="none" w="med" len="med"/>
                <a:tailEnd type="none" w="med" len="med"/>
              </a:ln>
            </p:spPr>
          </p:cxnSp>
          <p:cxnSp>
            <p:nvCxnSpPr>
              <p:cNvPr id="337" name="Google Shape;426;p25">
                <a:extLst>
                  <a:ext uri="{FF2B5EF4-FFF2-40B4-BE49-F238E27FC236}">
                    <a16:creationId xmlns:a16="http://schemas.microsoft.com/office/drawing/2014/main" id="{44034D03-17E8-AD57-888D-B9A451FC07ED}"/>
                  </a:ext>
                </a:extLst>
              </p:cNvPr>
              <p:cNvCxnSpPr>
                <a:stCxn id="6" idx="3"/>
                <a:endCxn id="44" idx="1"/>
              </p:cNvCxnSpPr>
              <p:nvPr/>
            </p:nvCxnSpPr>
            <p:spPr>
              <a:xfrm>
                <a:off x="4864825" y="4980893"/>
                <a:ext cx="355800" cy="624832"/>
              </a:xfrm>
              <a:prstGeom prst="curvedConnector3">
                <a:avLst>
                  <a:gd name="adj1" fmla="val 50000"/>
                </a:avLst>
              </a:prstGeom>
              <a:noFill/>
              <a:ln w="9525" cap="flat" cmpd="sng">
                <a:solidFill>
                  <a:schemeClr val="accent2"/>
                </a:solidFill>
                <a:prstDash val="solid"/>
                <a:round/>
                <a:headEnd type="none" w="med" len="med"/>
                <a:tailEnd type="none" w="med" len="med"/>
              </a:ln>
            </p:spPr>
          </p:cxnSp>
          <p:cxnSp>
            <p:nvCxnSpPr>
              <p:cNvPr id="344" name="Google Shape;428;p25">
                <a:extLst>
                  <a:ext uri="{FF2B5EF4-FFF2-40B4-BE49-F238E27FC236}">
                    <a16:creationId xmlns:a16="http://schemas.microsoft.com/office/drawing/2014/main" id="{64A12676-C47F-6FB1-1C12-60FB45C86DA5}"/>
                  </a:ext>
                </a:extLst>
              </p:cNvPr>
              <p:cNvCxnSpPr>
                <a:stCxn id="6" idx="3"/>
                <a:endCxn id="35" idx="1"/>
              </p:cNvCxnSpPr>
              <p:nvPr/>
            </p:nvCxnSpPr>
            <p:spPr>
              <a:xfrm flipV="1">
                <a:off x="4864825" y="4678375"/>
                <a:ext cx="355800" cy="302518"/>
              </a:xfrm>
              <a:prstGeom prst="curvedConnector3">
                <a:avLst>
                  <a:gd name="adj1" fmla="val 50000"/>
                </a:avLst>
              </a:prstGeom>
              <a:noFill/>
              <a:ln w="9525" cap="flat" cmpd="sng">
                <a:solidFill>
                  <a:schemeClr val="accent6"/>
                </a:solidFill>
                <a:prstDash val="solid"/>
                <a:round/>
                <a:headEnd type="none" w="med" len="med"/>
                <a:tailEnd type="none" w="med" len="med"/>
              </a:ln>
            </p:spPr>
          </p:cxnSp>
          <p:sp>
            <p:nvSpPr>
              <p:cNvPr id="363" name="Google Shape;446;p25">
                <a:extLst>
                  <a:ext uri="{FF2B5EF4-FFF2-40B4-BE49-F238E27FC236}">
                    <a16:creationId xmlns:a16="http://schemas.microsoft.com/office/drawing/2014/main" id="{12599623-D417-9B67-DE88-76B6A2154D19}"/>
                  </a:ext>
                </a:extLst>
              </p:cNvPr>
              <p:cNvSpPr txBox="1"/>
              <p:nvPr/>
            </p:nvSpPr>
            <p:spPr>
              <a:xfrm>
                <a:off x="5220625" y="4008127"/>
                <a:ext cx="60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Objetivo:</a:t>
                </a:r>
                <a:endParaRPr sz="800">
                  <a:solidFill>
                    <a:schemeClr val="dk1"/>
                  </a:solidFill>
                  <a:latin typeface="Calibri"/>
                  <a:ea typeface="Calibri"/>
                  <a:cs typeface="Calibri"/>
                  <a:sym typeface="Calibri"/>
                </a:endParaRPr>
              </a:p>
            </p:txBody>
          </p:sp>
          <p:cxnSp>
            <p:nvCxnSpPr>
              <p:cNvPr id="366" name="Google Shape;449;p25">
                <a:extLst>
                  <a:ext uri="{FF2B5EF4-FFF2-40B4-BE49-F238E27FC236}">
                    <a16:creationId xmlns:a16="http://schemas.microsoft.com/office/drawing/2014/main" id="{84206AD2-55B9-9AB0-136F-8D4BF3EB8F8E}"/>
                  </a:ext>
                </a:extLst>
              </p:cNvPr>
              <p:cNvCxnSpPr>
                <a:stCxn id="6" idx="3"/>
                <a:endCxn id="363" idx="1"/>
              </p:cNvCxnSpPr>
              <p:nvPr/>
            </p:nvCxnSpPr>
            <p:spPr>
              <a:xfrm flipV="1">
                <a:off x="4864825" y="4162027"/>
                <a:ext cx="355800" cy="818866"/>
              </a:xfrm>
              <a:prstGeom prst="curvedConnector3">
                <a:avLst>
                  <a:gd name="adj1" fmla="val 50000"/>
                </a:avLst>
              </a:prstGeom>
              <a:noFill/>
              <a:ln w="9525" cap="flat" cmpd="sng">
                <a:solidFill>
                  <a:srgbClr val="9FC5E8"/>
                </a:solidFill>
                <a:prstDash val="solid"/>
                <a:round/>
                <a:headEnd type="none" w="med" len="med"/>
                <a:tailEnd type="none" w="med" len="med"/>
              </a:ln>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8"/>
                                        </p:tgtEl>
                                        <p:attrNameLst>
                                          <p:attrName>style.visibility</p:attrName>
                                        </p:attrNameLst>
                                      </p:cBhvr>
                                      <p:to>
                                        <p:strVal val="visible"/>
                                      </p:to>
                                    </p:set>
                                    <p:animEffect transition="in" filter="fade">
                                      <p:cBhvr>
                                        <p:cTn id="11" dur="500"/>
                                        <p:tgtEl>
                                          <p:spTgt spid="3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9"/>
                                        </p:tgtEl>
                                        <p:attrNameLst>
                                          <p:attrName>style.visibility</p:attrName>
                                        </p:attrNameLst>
                                      </p:cBhvr>
                                      <p:to>
                                        <p:strVal val="visible"/>
                                      </p:to>
                                    </p:set>
                                    <p:animEffect transition="in" filter="fade">
                                      <p:cBhvr>
                                        <p:cTn id="15" dur="500"/>
                                        <p:tgtEl>
                                          <p:spTgt spid="36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77"/>
                                        </p:tgtEl>
                                        <p:attrNameLst>
                                          <p:attrName>style.visibility</p:attrName>
                                        </p:attrNameLst>
                                      </p:cBhvr>
                                      <p:to>
                                        <p:strVal val="visible"/>
                                      </p:to>
                                    </p:set>
                                    <p:animEffect transition="in" filter="fade">
                                      <p:cBhvr>
                                        <p:cTn id="19" dur="500"/>
                                        <p:tgtEl>
                                          <p:spTgt spid="3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9"/>
                                        </p:tgtEl>
                                        <p:attrNameLst>
                                          <p:attrName>style.visibility</p:attrName>
                                        </p:attrNameLst>
                                      </p:cBhvr>
                                      <p:to>
                                        <p:strVal val="visible"/>
                                      </p:to>
                                    </p:set>
                                    <p:animEffect transition="in" filter="fade">
                                      <p:cBhvr>
                                        <p:cTn id="23" dur="500"/>
                                        <p:tgtEl>
                                          <p:spTgt spid="38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5"/>
                                        </p:tgtEl>
                                        <p:attrNameLst>
                                          <p:attrName>style.visibility</p:attrName>
                                        </p:attrNameLst>
                                      </p:cBhvr>
                                      <p:to>
                                        <p:strVal val="visible"/>
                                      </p:to>
                                    </p:set>
                                    <p:animEffect transition="in" filter="fade">
                                      <p:cBhvr>
                                        <p:cTn id="27" dur="500"/>
                                        <p:tgtEl>
                                          <p:spTgt spid="38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86"/>
                                        </p:tgtEl>
                                        <p:attrNameLst>
                                          <p:attrName>style.visibility</p:attrName>
                                        </p:attrNameLst>
                                      </p:cBhvr>
                                      <p:to>
                                        <p:strVal val="visible"/>
                                      </p:to>
                                    </p:set>
                                    <p:animEffect transition="in" filter="fade">
                                      <p:cBhvr>
                                        <p:cTn id="31" dur="5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7"/>
        <p:cNvGrpSpPr/>
        <p:nvPr/>
      </p:nvGrpSpPr>
      <p:grpSpPr>
        <a:xfrm>
          <a:off x="0" y="0"/>
          <a:ext cx="0" cy="0"/>
          <a:chOff x="0" y="0"/>
          <a:chExt cx="0" cy="0"/>
        </a:xfrm>
      </p:grpSpPr>
      <p:sp>
        <p:nvSpPr>
          <p:cNvPr id="348" name="Google Shape;348;p26"/>
          <p:cNvSpPr txBox="1"/>
          <p:nvPr/>
        </p:nvSpPr>
        <p:spPr>
          <a:xfrm>
            <a:off x="4935894" y="2655711"/>
            <a:ext cx="5747657" cy="1179171"/>
          </a:xfrm>
          <a:prstGeom prst="rect">
            <a:avLst/>
          </a:prstGeom>
          <a:noFill/>
          <a:ln>
            <a:noFill/>
          </a:ln>
        </p:spPr>
        <p:txBody>
          <a:bodyPr spcFirstLastPara="1" wrap="square" lIns="68575" tIns="34275" rIns="68575" bIns="34275" anchor="ctr" anchorCtr="0">
            <a:normAutofit fontScale="400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a:solidFill>
                  <a:schemeClr val="lt1"/>
                </a:solidFill>
                <a:latin typeface="Poppins"/>
                <a:ea typeface="Poppins"/>
                <a:cs typeface="Poppins"/>
                <a:sym typeface="Poppins"/>
              </a:rPr>
              <a:t>Metodología</a:t>
            </a:r>
            <a:endParaRPr sz="3750" b="1">
              <a:solidFill>
                <a:schemeClr val="lt1"/>
              </a:solidFill>
              <a:latin typeface="Poppins"/>
              <a:ea typeface="Poppins"/>
              <a:cs typeface="Poppins"/>
              <a:sym typeface="Poppins"/>
            </a:endParaRPr>
          </a:p>
        </p:txBody>
      </p:sp>
      <p:pic>
        <p:nvPicPr>
          <p:cNvPr id="349" name="Google Shape;349;p26"/>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350" name="Google Shape;350;p26"/>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351" name="Google Shape;351;p26"/>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352" name="Google Shape;352;p26"/>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712C8CF4-E512-0CFB-F637-EE8BBD66C2BC}"/>
            </a:ext>
          </a:extLst>
        </p:cNvPr>
        <p:cNvGrpSpPr/>
        <p:nvPr/>
      </p:nvGrpSpPr>
      <p:grpSpPr>
        <a:xfrm>
          <a:off x="0" y="0"/>
          <a:ext cx="0" cy="0"/>
          <a:chOff x="0" y="0"/>
          <a:chExt cx="0" cy="0"/>
        </a:xfrm>
      </p:grpSpPr>
      <p:sp>
        <p:nvSpPr>
          <p:cNvPr id="357" name="Google Shape;357;p27">
            <a:extLst>
              <a:ext uri="{FF2B5EF4-FFF2-40B4-BE49-F238E27FC236}">
                <a16:creationId xmlns:a16="http://schemas.microsoft.com/office/drawing/2014/main" id="{3181333E-9160-92D8-A8C9-63CB4CEECC63}"/>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a:extLst>
              <a:ext uri="{FF2B5EF4-FFF2-40B4-BE49-F238E27FC236}">
                <a16:creationId xmlns:a16="http://schemas.microsoft.com/office/drawing/2014/main" id="{2753C14C-9D4A-9123-3ACF-9FC8F659A76B}"/>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a:extLst>
              <a:ext uri="{FF2B5EF4-FFF2-40B4-BE49-F238E27FC236}">
                <a16:creationId xmlns:a16="http://schemas.microsoft.com/office/drawing/2014/main" id="{1F907427-FC26-9555-0E56-DB2D0CA99855}"/>
              </a:ext>
            </a:extLst>
          </p:cNvPr>
          <p:cNvSpPr/>
          <p:nvPr/>
        </p:nvSpPr>
        <p:spPr>
          <a:xfrm>
            <a:off x="-983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a:extLst>
              <a:ext uri="{FF2B5EF4-FFF2-40B4-BE49-F238E27FC236}">
                <a16:creationId xmlns:a16="http://schemas.microsoft.com/office/drawing/2014/main" id="{0CE20A58-DB0B-08B7-E980-45BF8D84899F}"/>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26" name="Grupo 25">
            <a:extLst>
              <a:ext uri="{FF2B5EF4-FFF2-40B4-BE49-F238E27FC236}">
                <a16:creationId xmlns:a16="http://schemas.microsoft.com/office/drawing/2014/main" id="{A14458AC-0341-42D1-8A63-23CB7E0F7D9A}"/>
              </a:ext>
            </a:extLst>
          </p:cNvPr>
          <p:cNvGrpSpPr/>
          <p:nvPr/>
        </p:nvGrpSpPr>
        <p:grpSpPr>
          <a:xfrm>
            <a:off x="3588778" y="1122467"/>
            <a:ext cx="3048000" cy="677108"/>
            <a:chOff x="3411794" y="1525590"/>
            <a:chExt cx="3048000" cy="677108"/>
          </a:xfrm>
        </p:grpSpPr>
        <p:sp>
          <p:nvSpPr>
            <p:cNvPr id="3" name="Rectángulo 2">
              <a:extLst>
                <a:ext uri="{FF2B5EF4-FFF2-40B4-BE49-F238E27FC236}">
                  <a16:creationId xmlns:a16="http://schemas.microsoft.com/office/drawing/2014/main" id="{2417655E-A4EB-B051-EB31-ACD7C21C553F}"/>
                </a:ext>
              </a:extLst>
            </p:cNvPr>
            <p:cNvSpPr/>
            <p:nvPr/>
          </p:nvSpPr>
          <p:spPr>
            <a:xfrm>
              <a:off x="3411794" y="1525590"/>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4" name="Título 13">
              <a:extLst>
                <a:ext uri="{FF2B5EF4-FFF2-40B4-BE49-F238E27FC236}">
                  <a16:creationId xmlns:a16="http://schemas.microsoft.com/office/drawing/2014/main" id="{89C7A8EF-FCDB-E7BF-6350-3831D6ADC0CB}"/>
                </a:ext>
              </a:extLst>
            </p:cNvPr>
            <p:cNvSpPr txBox="1">
              <a:spLocks/>
            </p:cNvSpPr>
            <p:nvPr/>
          </p:nvSpPr>
          <p:spPr>
            <a:xfrm>
              <a:off x="3868993" y="1525590"/>
              <a:ext cx="932498"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a:solidFill>
                    <a:schemeClr val="bg1"/>
                  </a:solidFill>
                </a:rPr>
                <a:t>454</a:t>
              </a:r>
            </a:p>
          </p:txBody>
        </p:sp>
        <p:sp>
          <p:nvSpPr>
            <p:cNvPr id="5" name="Título 13">
              <a:extLst>
                <a:ext uri="{FF2B5EF4-FFF2-40B4-BE49-F238E27FC236}">
                  <a16:creationId xmlns:a16="http://schemas.microsoft.com/office/drawing/2014/main" id="{6391768E-0BCD-A3FE-A6EA-0D3BBB5232C7}"/>
                </a:ext>
              </a:extLst>
            </p:cNvPr>
            <p:cNvSpPr txBox="1">
              <a:spLocks/>
            </p:cNvSpPr>
            <p:nvPr/>
          </p:nvSpPr>
          <p:spPr>
            <a:xfrm>
              <a:off x="5057807" y="1559344"/>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sp>
        <p:nvSpPr>
          <p:cNvPr id="7" name="Título 13">
            <a:extLst>
              <a:ext uri="{FF2B5EF4-FFF2-40B4-BE49-F238E27FC236}">
                <a16:creationId xmlns:a16="http://schemas.microsoft.com/office/drawing/2014/main" id="{DBF33E0D-2770-6000-65B7-656B066C80BA}"/>
              </a:ext>
            </a:extLst>
          </p:cNvPr>
          <p:cNvSpPr txBox="1">
            <a:spLocks/>
          </p:cNvSpPr>
          <p:nvPr/>
        </p:nvSpPr>
        <p:spPr>
          <a:xfrm>
            <a:off x="8379545" y="1281437"/>
            <a:ext cx="1319847" cy="369332"/>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l"/>
            <a:r>
              <a:rPr lang="es-CO" sz="2400">
                <a:solidFill>
                  <a:schemeClr val="bg1"/>
                </a:solidFill>
              </a:rPr>
              <a:t>Etiquetas</a:t>
            </a:r>
          </a:p>
        </p:txBody>
      </p:sp>
      <p:grpSp>
        <p:nvGrpSpPr>
          <p:cNvPr id="27" name="Grupo 26">
            <a:extLst>
              <a:ext uri="{FF2B5EF4-FFF2-40B4-BE49-F238E27FC236}">
                <a16:creationId xmlns:a16="http://schemas.microsoft.com/office/drawing/2014/main" id="{829B1516-540E-D432-2C35-AA565E73A707}"/>
              </a:ext>
            </a:extLst>
          </p:cNvPr>
          <p:cNvGrpSpPr/>
          <p:nvPr/>
        </p:nvGrpSpPr>
        <p:grpSpPr>
          <a:xfrm>
            <a:off x="3588778" y="2126884"/>
            <a:ext cx="3048000" cy="685234"/>
            <a:chOff x="3411794" y="2646470"/>
            <a:chExt cx="3048000" cy="685234"/>
          </a:xfrm>
        </p:grpSpPr>
        <p:sp>
          <p:nvSpPr>
            <p:cNvPr id="9" name="Rectángulo 8">
              <a:extLst>
                <a:ext uri="{FF2B5EF4-FFF2-40B4-BE49-F238E27FC236}">
                  <a16:creationId xmlns:a16="http://schemas.microsoft.com/office/drawing/2014/main" id="{5CE4E306-5587-FCF7-AE78-173A82E8BA7A}"/>
                </a:ext>
              </a:extLst>
            </p:cNvPr>
            <p:cNvSpPr/>
            <p:nvPr/>
          </p:nvSpPr>
          <p:spPr>
            <a:xfrm>
              <a:off x="3411794" y="2682397"/>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10" name="Título 13">
              <a:extLst>
                <a:ext uri="{FF2B5EF4-FFF2-40B4-BE49-F238E27FC236}">
                  <a16:creationId xmlns:a16="http://schemas.microsoft.com/office/drawing/2014/main" id="{DCD0D3AD-8861-5F60-2C0F-58160339E478}"/>
                </a:ext>
              </a:extLst>
            </p:cNvPr>
            <p:cNvSpPr txBox="1">
              <a:spLocks/>
            </p:cNvSpPr>
            <p:nvPr/>
          </p:nvSpPr>
          <p:spPr>
            <a:xfrm>
              <a:off x="3881283" y="2646470"/>
              <a:ext cx="1313497"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a:solidFill>
                    <a:schemeClr val="bg1"/>
                  </a:solidFill>
                </a:rPr>
                <a:t>240</a:t>
              </a:r>
            </a:p>
          </p:txBody>
        </p:sp>
        <p:sp>
          <p:nvSpPr>
            <p:cNvPr id="11" name="Título 13">
              <a:extLst>
                <a:ext uri="{FF2B5EF4-FFF2-40B4-BE49-F238E27FC236}">
                  <a16:creationId xmlns:a16="http://schemas.microsoft.com/office/drawing/2014/main" id="{F8A89885-281A-8553-BE21-D4A9BB97A70C}"/>
                </a:ext>
              </a:extLst>
            </p:cNvPr>
            <p:cNvSpPr txBox="1">
              <a:spLocks/>
            </p:cNvSpPr>
            <p:nvPr/>
          </p:nvSpPr>
          <p:spPr>
            <a:xfrm>
              <a:off x="5057807" y="2671532"/>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grpSp>
        <p:nvGrpSpPr>
          <p:cNvPr id="28" name="Grupo 27">
            <a:extLst>
              <a:ext uri="{FF2B5EF4-FFF2-40B4-BE49-F238E27FC236}">
                <a16:creationId xmlns:a16="http://schemas.microsoft.com/office/drawing/2014/main" id="{97FFDA33-4F1D-51DB-A9FC-3262A9211D03}"/>
              </a:ext>
            </a:extLst>
          </p:cNvPr>
          <p:cNvGrpSpPr/>
          <p:nvPr/>
        </p:nvGrpSpPr>
        <p:grpSpPr>
          <a:xfrm>
            <a:off x="3588778" y="3139428"/>
            <a:ext cx="3048000" cy="677108"/>
            <a:chOff x="3411794" y="3371421"/>
            <a:chExt cx="3048000" cy="677108"/>
          </a:xfrm>
        </p:grpSpPr>
        <p:sp>
          <p:nvSpPr>
            <p:cNvPr id="12" name="Rectángulo 11">
              <a:extLst>
                <a:ext uri="{FF2B5EF4-FFF2-40B4-BE49-F238E27FC236}">
                  <a16:creationId xmlns:a16="http://schemas.microsoft.com/office/drawing/2014/main" id="{2352A6EF-0515-9CED-76AA-9AFC5D3812E8}"/>
                </a:ext>
              </a:extLst>
            </p:cNvPr>
            <p:cNvSpPr/>
            <p:nvPr/>
          </p:nvSpPr>
          <p:spPr>
            <a:xfrm>
              <a:off x="3411794" y="3388057"/>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13" name="Título 13">
              <a:extLst>
                <a:ext uri="{FF2B5EF4-FFF2-40B4-BE49-F238E27FC236}">
                  <a16:creationId xmlns:a16="http://schemas.microsoft.com/office/drawing/2014/main" id="{8F4973F6-5B0F-B17E-8E4F-0376BAC36FCA}"/>
                </a:ext>
              </a:extLst>
            </p:cNvPr>
            <p:cNvSpPr txBox="1">
              <a:spLocks/>
            </p:cNvSpPr>
            <p:nvPr/>
          </p:nvSpPr>
          <p:spPr>
            <a:xfrm>
              <a:off x="3622297" y="3371421"/>
              <a:ext cx="1313497"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a:solidFill>
                    <a:schemeClr val="bg1"/>
                  </a:solidFill>
                </a:rPr>
                <a:t>4,000</a:t>
              </a:r>
            </a:p>
          </p:txBody>
        </p:sp>
        <p:sp>
          <p:nvSpPr>
            <p:cNvPr id="14" name="Título 13">
              <a:extLst>
                <a:ext uri="{FF2B5EF4-FFF2-40B4-BE49-F238E27FC236}">
                  <a16:creationId xmlns:a16="http://schemas.microsoft.com/office/drawing/2014/main" id="{97ECE4B5-3823-D1AE-B2DC-90DF5F7ECAEB}"/>
                </a:ext>
              </a:extLst>
            </p:cNvPr>
            <p:cNvSpPr txBox="1">
              <a:spLocks/>
            </p:cNvSpPr>
            <p:nvPr/>
          </p:nvSpPr>
          <p:spPr>
            <a:xfrm>
              <a:off x="5070097" y="3405175"/>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grpSp>
        <p:nvGrpSpPr>
          <p:cNvPr id="29" name="Grupo 28">
            <a:extLst>
              <a:ext uri="{FF2B5EF4-FFF2-40B4-BE49-F238E27FC236}">
                <a16:creationId xmlns:a16="http://schemas.microsoft.com/office/drawing/2014/main" id="{C8E23775-8694-4D64-692D-2AC9E0A021D6}"/>
              </a:ext>
            </a:extLst>
          </p:cNvPr>
          <p:cNvGrpSpPr/>
          <p:nvPr/>
        </p:nvGrpSpPr>
        <p:grpSpPr>
          <a:xfrm>
            <a:off x="3588778" y="4142140"/>
            <a:ext cx="3048000" cy="682594"/>
            <a:chOff x="3411794" y="4067983"/>
            <a:chExt cx="3048000" cy="682594"/>
          </a:xfrm>
        </p:grpSpPr>
        <p:sp>
          <p:nvSpPr>
            <p:cNvPr id="15" name="Rectángulo 14">
              <a:extLst>
                <a:ext uri="{FF2B5EF4-FFF2-40B4-BE49-F238E27FC236}">
                  <a16:creationId xmlns:a16="http://schemas.microsoft.com/office/drawing/2014/main" id="{5B2A04D2-F323-ECA0-CE78-3CB6FE64318E}"/>
                </a:ext>
              </a:extLst>
            </p:cNvPr>
            <p:cNvSpPr/>
            <p:nvPr/>
          </p:nvSpPr>
          <p:spPr>
            <a:xfrm>
              <a:off x="3411794" y="4101270"/>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16" name="Título 13">
              <a:extLst>
                <a:ext uri="{FF2B5EF4-FFF2-40B4-BE49-F238E27FC236}">
                  <a16:creationId xmlns:a16="http://schemas.microsoft.com/office/drawing/2014/main" id="{AF61C744-A43D-C73F-DC61-1EED9836D9E4}"/>
                </a:ext>
              </a:extLst>
            </p:cNvPr>
            <p:cNvSpPr txBox="1">
              <a:spLocks/>
            </p:cNvSpPr>
            <p:nvPr/>
          </p:nvSpPr>
          <p:spPr>
            <a:xfrm>
              <a:off x="3651587" y="4067983"/>
              <a:ext cx="1630586"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a:solidFill>
                    <a:schemeClr val="bg1"/>
                  </a:solidFill>
                </a:rPr>
                <a:t>7,100</a:t>
              </a:r>
            </a:p>
          </p:txBody>
        </p:sp>
        <p:sp>
          <p:nvSpPr>
            <p:cNvPr id="17" name="Título 13">
              <a:extLst>
                <a:ext uri="{FF2B5EF4-FFF2-40B4-BE49-F238E27FC236}">
                  <a16:creationId xmlns:a16="http://schemas.microsoft.com/office/drawing/2014/main" id="{A5AF4A92-FF09-229C-C8C9-FD57A7B0E191}"/>
                </a:ext>
              </a:extLst>
            </p:cNvPr>
            <p:cNvSpPr txBox="1">
              <a:spLocks/>
            </p:cNvSpPr>
            <p:nvPr/>
          </p:nvSpPr>
          <p:spPr>
            <a:xfrm>
              <a:off x="5057807" y="4103443"/>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grpSp>
        <p:nvGrpSpPr>
          <p:cNvPr id="30" name="Grupo 29">
            <a:extLst>
              <a:ext uri="{FF2B5EF4-FFF2-40B4-BE49-F238E27FC236}">
                <a16:creationId xmlns:a16="http://schemas.microsoft.com/office/drawing/2014/main" id="{22CBC376-BE7A-3E80-97BC-3FD4466DD124}"/>
              </a:ext>
            </a:extLst>
          </p:cNvPr>
          <p:cNvGrpSpPr/>
          <p:nvPr/>
        </p:nvGrpSpPr>
        <p:grpSpPr>
          <a:xfrm>
            <a:off x="3588778" y="5144853"/>
            <a:ext cx="3048000" cy="677108"/>
            <a:chOff x="3411794" y="4808433"/>
            <a:chExt cx="3048000" cy="677108"/>
          </a:xfrm>
        </p:grpSpPr>
        <p:sp>
          <p:nvSpPr>
            <p:cNvPr id="18" name="Rectángulo 17">
              <a:extLst>
                <a:ext uri="{FF2B5EF4-FFF2-40B4-BE49-F238E27FC236}">
                  <a16:creationId xmlns:a16="http://schemas.microsoft.com/office/drawing/2014/main" id="{7EA8FA5A-0300-02CE-EDA3-606DFE93E212}"/>
                </a:ext>
              </a:extLst>
            </p:cNvPr>
            <p:cNvSpPr/>
            <p:nvPr/>
          </p:nvSpPr>
          <p:spPr>
            <a:xfrm>
              <a:off x="3411794" y="4815623"/>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19" name="Título 13">
              <a:extLst>
                <a:ext uri="{FF2B5EF4-FFF2-40B4-BE49-F238E27FC236}">
                  <a16:creationId xmlns:a16="http://schemas.microsoft.com/office/drawing/2014/main" id="{437A9699-31ED-19BC-2CB3-6DA442FA69EF}"/>
                </a:ext>
              </a:extLst>
            </p:cNvPr>
            <p:cNvSpPr txBox="1">
              <a:spLocks/>
            </p:cNvSpPr>
            <p:nvPr/>
          </p:nvSpPr>
          <p:spPr>
            <a:xfrm>
              <a:off x="3686615" y="4808433"/>
              <a:ext cx="1290721"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a:solidFill>
                    <a:schemeClr val="bg1"/>
                  </a:solidFill>
                </a:rPr>
                <a:t>1,705</a:t>
              </a:r>
            </a:p>
          </p:txBody>
        </p:sp>
        <p:sp>
          <p:nvSpPr>
            <p:cNvPr id="20" name="Título 13">
              <a:extLst>
                <a:ext uri="{FF2B5EF4-FFF2-40B4-BE49-F238E27FC236}">
                  <a16:creationId xmlns:a16="http://schemas.microsoft.com/office/drawing/2014/main" id="{BF2C2001-290E-A6F0-5495-0FD969D723D7}"/>
                </a:ext>
              </a:extLst>
            </p:cNvPr>
            <p:cNvSpPr txBox="1">
              <a:spLocks/>
            </p:cNvSpPr>
            <p:nvPr/>
          </p:nvSpPr>
          <p:spPr>
            <a:xfrm>
              <a:off x="5057807" y="4849377"/>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sp>
        <p:nvSpPr>
          <p:cNvPr id="21" name="Título 13">
            <a:extLst>
              <a:ext uri="{FF2B5EF4-FFF2-40B4-BE49-F238E27FC236}">
                <a16:creationId xmlns:a16="http://schemas.microsoft.com/office/drawing/2014/main" id="{CD04868A-9304-67B4-EFD3-70700F1F4916}"/>
              </a:ext>
            </a:extLst>
          </p:cNvPr>
          <p:cNvSpPr txBox="1">
            <a:spLocks/>
          </p:cNvSpPr>
          <p:nvPr/>
        </p:nvSpPr>
        <p:spPr>
          <a:xfrm>
            <a:off x="429806" y="1139285"/>
            <a:ext cx="2678908"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sz="3200"/>
              <a:t>WHU-RS19</a:t>
            </a:r>
          </a:p>
        </p:txBody>
      </p:sp>
      <p:sp>
        <p:nvSpPr>
          <p:cNvPr id="22" name="Título 13">
            <a:extLst>
              <a:ext uri="{FF2B5EF4-FFF2-40B4-BE49-F238E27FC236}">
                <a16:creationId xmlns:a16="http://schemas.microsoft.com/office/drawing/2014/main" id="{FC4CD00E-780C-2A20-C875-F7F6B822F8B9}"/>
              </a:ext>
            </a:extLst>
          </p:cNvPr>
          <p:cNvSpPr txBox="1">
            <a:spLocks/>
          </p:cNvSpPr>
          <p:nvPr/>
        </p:nvSpPr>
        <p:spPr>
          <a:xfrm>
            <a:off x="521789" y="2151946"/>
            <a:ext cx="2678908"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32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t>Optimal_31</a:t>
            </a:r>
          </a:p>
        </p:txBody>
      </p:sp>
      <p:sp>
        <p:nvSpPr>
          <p:cNvPr id="23" name="Título 13">
            <a:extLst>
              <a:ext uri="{FF2B5EF4-FFF2-40B4-BE49-F238E27FC236}">
                <a16:creationId xmlns:a16="http://schemas.microsoft.com/office/drawing/2014/main" id="{5B64B01D-E107-E189-4A62-375C37D6244A}"/>
              </a:ext>
            </a:extLst>
          </p:cNvPr>
          <p:cNvSpPr txBox="1">
            <a:spLocks/>
          </p:cNvSpPr>
          <p:nvPr/>
        </p:nvSpPr>
        <p:spPr>
          <a:xfrm>
            <a:off x="484382" y="3173182"/>
            <a:ext cx="2678909"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32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err="1"/>
              <a:t>PatternNET</a:t>
            </a:r>
            <a:endParaRPr lang="es-CO"/>
          </a:p>
        </p:txBody>
      </p:sp>
      <p:sp>
        <p:nvSpPr>
          <p:cNvPr id="24" name="Título 13">
            <a:extLst>
              <a:ext uri="{FF2B5EF4-FFF2-40B4-BE49-F238E27FC236}">
                <a16:creationId xmlns:a16="http://schemas.microsoft.com/office/drawing/2014/main" id="{F52E4455-70AB-1B29-0478-A78095755AD1}"/>
              </a:ext>
            </a:extLst>
          </p:cNvPr>
          <p:cNvSpPr txBox="1">
            <a:spLocks/>
          </p:cNvSpPr>
          <p:nvPr/>
        </p:nvSpPr>
        <p:spPr>
          <a:xfrm>
            <a:off x="675219" y="4168725"/>
            <a:ext cx="2263006"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32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err="1"/>
              <a:t>MLRSNet</a:t>
            </a:r>
            <a:endParaRPr lang="es-CO"/>
          </a:p>
        </p:txBody>
      </p:sp>
      <p:sp>
        <p:nvSpPr>
          <p:cNvPr id="25" name="Título 13">
            <a:extLst>
              <a:ext uri="{FF2B5EF4-FFF2-40B4-BE49-F238E27FC236}">
                <a16:creationId xmlns:a16="http://schemas.microsoft.com/office/drawing/2014/main" id="{B18D5292-2B88-93F3-5BDF-9E6860061926}"/>
              </a:ext>
            </a:extLst>
          </p:cNvPr>
          <p:cNvSpPr txBox="1">
            <a:spLocks/>
          </p:cNvSpPr>
          <p:nvPr/>
        </p:nvSpPr>
        <p:spPr>
          <a:xfrm>
            <a:off x="60465" y="5137994"/>
            <a:ext cx="3526745"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32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err="1"/>
              <a:t>Dataset</a:t>
            </a:r>
            <a:r>
              <a:rPr lang="es-CO"/>
              <a:t> Propio</a:t>
            </a:r>
          </a:p>
        </p:txBody>
      </p:sp>
      <p:grpSp>
        <p:nvGrpSpPr>
          <p:cNvPr id="31" name="Grupo 30">
            <a:extLst>
              <a:ext uri="{FF2B5EF4-FFF2-40B4-BE49-F238E27FC236}">
                <a16:creationId xmlns:a16="http://schemas.microsoft.com/office/drawing/2014/main" id="{0DD05DB4-4822-7828-B910-9AA0A70E487E}"/>
              </a:ext>
            </a:extLst>
          </p:cNvPr>
          <p:cNvGrpSpPr/>
          <p:nvPr/>
        </p:nvGrpSpPr>
        <p:grpSpPr>
          <a:xfrm>
            <a:off x="3588778" y="6081549"/>
            <a:ext cx="3048000" cy="677108"/>
            <a:chOff x="3411794" y="4815623"/>
            <a:chExt cx="3048000" cy="677108"/>
          </a:xfrm>
        </p:grpSpPr>
        <p:sp>
          <p:nvSpPr>
            <p:cNvPr id="32" name="Rectángulo 31">
              <a:extLst>
                <a:ext uri="{FF2B5EF4-FFF2-40B4-BE49-F238E27FC236}">
                  <a16:creationId xmlns:a16="http://schemas.microsoft.com/office/drawing/2014/main" id="{79AC3C64-99F2-68FF-43C9-47B6C1B99F78}"/>
                </a:ext>
              </a:extLst>
            </p:cNvPr>
            <p:cNvSpPr/>
            <p:nvPr/>
          </p:nvSpPr>
          <p:spPr>
            <a:xfrm>
              <a:off x="3411794" y="4815623"/>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33" name="Título 13">
              <a:extLst>
                <a:ext uri="{FF2B5EF4-FFF2-40B4-BE49-F238E27FC236}">
                  <a16:creationId xmlns:a16="http://schemas.microsoft.com/office/drawing/2014/main" id="{AEECBE88-7098-1EAC-9E8B-DFF1AD58F9E5}"/>
                </a:ext>
              </a:extLst>
            </p:cNvPr>
            <p:cNvSpPr txBox="1">
              <a:spLocks/>
            </p:cNvSpPr>
            <p:nvPr/>
          </p:nvSpPr>
          <p:spPr>
            <a:xfrm>
              <a:off x="3746946" y="4815623"/>
              <a:ext cx="1359343"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a:solidFill>
                    <a:schemeClr val="bg1"/>
                  </a:solidFill>
                </a:rPr>
                <a:t>2,128</a:t>
              </a:r>
            </a:p>
          </p:txBody>
        </p:sp>
        <p:sp>
          <p:nvSpPr>
            <p:cNvPr id="34" name="Título 13">
              <a:extLst>
                <a:ext uri="{FF2B5EF4-FFF2-40B4-BE49-F238E27FC236}">
                  <a16:creationId xmlns:a16="http://schemas.microsoft.com/office/drawing/2014/main" id="{41FFBEE6-44A9-92B2-65FD-8E3FF7877F2D}"/>
                </a:ext>
              </a:extLst>
            </p:cNvPr>
            <p:cNvSpPr txBox="1">
              <a:spLocks/>
            </p:cNvSpPr>
            <p:nvPr/>
          </p:nvSpPr>
          <p:spPr>
            <a:xfrm>
              <a:off x="5057807" y="4849377"/>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sp>
        <p:nvSpPr>
          <p:cNvPr id="35" name="Título 13">
            <a:extLst>
              <a:ext uri="{FF2B5EF4-FFF2-40B4-BE49-F238E27FC236}">
                <a16:creationId xmlns:a16="http://schemas.microsoft.com/office/drawing/2014/main" id="{6B8C931D-0294-D8C9-1D69-C3024775323D}"/>
              </a:ext>
            </a:extLst>
          </p:cNvPr>
          <p:cNvSpPr txBox="1">
            <a:spLocks/>
          </p:cNvSpPr>
          <p:nvPr/>
        </p:nvSpPr>
        <p:spPr>
          <a:xfrm>
            <a:off x="60465" y="6067500"/>
            <a:ext cx="3526745"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32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err="1"/>
              <a:t>Dataset</a:t>
            </a:r>
            <a:r>
              <a:rPr lang="es-CO"/>
              <a:t> Mixto</a:t>
            </a:r>
          </a:p>
        </p:txBody>
      </p:sp>
      <p:sp>
        <p:nvSpPr>
          <p:cNvPr id="36" name="Google Shape;408;p32">
            <a:extLst>
              <a:ext uri="{FF2B5EF4-FFF2-40B4-BE49-F238E27FC236}">
                <a16:creationId xmlns:a16="http://schemas.microsoft.com/office/drawing/2014/main" id="{EB24CE18-2981-0C6D-410C-10A1A4781F29}"/>
              </a:ext>
            </a:extLst>
          </p:cNvPr>
          <p:cNvSpPr txBox="1"/>
          <p:nvPr/>
        </p:nvSpPr>
        <p:spPr>
          <a:xfrm>
            <a:off x="1460348" y="167476"/>
            <a:ext cx="9466427"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200" b="1">
                <a:solidFill>
                  <a:schemeClr val="lt1"/>
                </a:solidFill>
                <a:latin typeface="Poppins"/>
                <a:ea typeface="Poppins"/>
                <a:cs typeface="Poppins"/>
                <a:sym typeface="Poppins"/>
              </a:rPr>
              <a:t>1. Descripción de </a:t>
            </a:r>
            <a:r>
              <a:rPr lang="es-CO" sz="3200" b="1" err="1">
                <a:solidFill>
                  <a:schemeClr val="lt1"/>
                </a:solidFill>
                <a:latin typeface="Poppins"/>
                <a:ea typeface="Poppins"/>
                <a:cs typeface="Poppins"/>
                <a:sym typeface="Poppins"/>
              </a:rPr>
              <a:t>datasets</a:t>
            </a:r>
            <a:r>
              <a:rPr lang="es-CO" sz="3200" b="1">
                <a:solidFill>
                  <a:schemeClr val="lt1"/>
                </a:solidFill>
                <a:latin typeface="Poppins"/>
                <a:ea typeface="Poppins"/>
                <a:cs typeface="Poppins"/>
                <a:sym typeface="Poppins"/>
              </a:rPr>
              <a:t> utilizados</a:t>
            </a:r>
            <a:endParaRPr sz="3200" b="1">
              <a:solidFill>
                <a:schemeClr val="lt1"/>
              </a:solidFill>
              <a:latin typeface="Poppins"/>
              <a:ea typeface="Poppins"/>
              <a:cs typeface="Poppins"/>
              <a:sym typeface="Poppins"/>
            </a:endParaRPr>
          </a:p>
        </p:txBody>
      </p:sp>
      <p:grpSp>
        <p:nvGrpSpPr>
          <p:cNvPr id="42" name="Grupo 41">
            <a:extLst>
              <a:ext uri="{FF2B5EF4-FFF2-40B4-BE49-F238E27FC236}">
                <a16:creationId xmlns:a16="http://schemas.microsoft.com/office/drawing/2014/main" id="{9F733992-7275-6E74-39A9-F219D994AF7E}"/>
              </a:ext>
            </a:extLst>
          </p:cNvPr>
          <p:cNvGrpSpPr/>
          <p:nvPr/>
        </p:nvGrpSpPr>
        <p:grpSpPr>
          <a:xfrm>
            <a:off x="7516388" y="941092"/>
            <a:ext cx="3413760" cy="5749432"/>
            <a:chOff x="7339404" y="941092"/>
            <a:chExt cx="3413760" cy="5749432"/>
          </a:xfrm>
        </p:grpSpPr>
        <p:pic>
          <p:nvPicPr>
            <p:cNvPr id="39" name="Imagen 38">
              <a:extLst>
                <a:ext uri="{FF2B5EF4-FFF2-40B4-BE49-F238E27FC236}">
                  <a16:creationId xmlns:a16="http://schemas.microsoft.com/office/drawing/2014/main" id="{91D83056-239C-FAAC-C1C9-31536FC641C5}"/>
                </a:ext>
              </a:extLst>
            </p:cNvPr>
            <p:cNvPicPr>
              <a:picLocks noChangeAspect="1"/>
            </p:cNvPicPr>
            <p:nvPr/>
          </p:nvPicPr>
          <p:blipFill>
            <a:blip r:embed="rId4"/>
            <a:stretch>
              <a:fillRect/>
            </a:stretch>
          </p:blipFill>
          <p:spPr>
            <a:xfrm>
              <a:off x="7351647" y="941092"/>
              <a:ext cx="3389274" cy="1959424"/>
            </a:xfrm>
            <a:prstGeom prst="rect">
              <a:avLst/>
            </a:prstGeom>
          </p:spPr>
        </p:pic>
        <p:pic>
          <p:nvPicPr>
            <p:cNvPr id="40" name="Imagen 39">
              <a:extLst>
                <a:ext uri="{FF2B5EF4-FFF2-40B4-BE49-F238E27FC236}">
                  <a16:creationId xmlns:a16="http://schemas.microsoft.com/office/drawing/2014/main" id="{FE249568-25BB-223B-4134-6CF3E2087078}"/>
                </a:ext>
              </a:extLst>
            </p:cNvPr>
            <p:cNvPicPr>
              <a:picLocks noChangeAspect="1"/>
            </p:cNvPicPr>
            <p:nvPr/>
          </p:nvPicPr>
          <p:blipFill>
            <a:blip r:embed="rId5"/>
            <a:stretch>
              <a:fillRect/>
            </a:stretch>
          </p:blipFill>
          <p:spPr>
            <a:xfrm>
              <a:off x="7351647" y="3001633"/>
              <a:ext cx="3389274" cy="1785421"/>
            </a:xfrm>
            <a:prstGeom prst="rect">
              <a:avLst/>
            </a:prstGeom>
          </p:spPr>
        </p:pic>
        <p:pic>
          <p:nvPicPr>
            <p:cNvPr id="41" name="Imagen 40">
              <a:extLst>
                <a:ext uri="{FF2B5EF4-FFF2-40B4-BE49-F238E27FC236}">
                  <a16:creationId xmlns:a16="http://schemas.microsoft.com/office/drawing/2014/main" id="{ADCC55E9-FF17-44D2-3C14-ABE362F67420}"/>
                </a:ext>
              </a:extLst>
            </p:cNvPr>
            <p:cNvPicPr>
              <a:picLocks noChangeAspect="1"/>
            </p:cNvPicPr>
            <p:nvPr/>
          </p:nvPicPr>
          <p:blipFill>
            <a:blip r:embed="rId6"/>
            <a:stretch>
              <a:fillRect/>
            </a:stretch>
          </p:blipFill>
          <p:spPr>
            <a:xfrm>
              <a:off x="7339404" y="4732184"/>
              <a:ext cx="3413760" cy="1958340"/>
            </a:xfrm>
            <a:prstGeom prst="rect">
              <a:avLst/>
            </a:prstGeom>
          </p:spPr>
        </p:pic>
      </p:grpSp>
      <p:sp>
        <p:nvSpPr>
          <p:cNvPr id="43" name="Rectángulo 42">
            <a:extLst>
              <a:ext uri="{FF2B5EF4-FFF2-40B4-BE49-F238E27FC236}">
                <a16:creationId xmlns:a16="http://schemas.microsoft.com/office/drawing/2014/main" id="{37B2A976-91A9-A12B-6630-B45B14369BE8}"/>
              </a:ext>
            </a:extLst>
          </p:cNvPr>
          <p:cNvSpPr/>
          <p:nvPr/>
        </p:nvSpPr>
        <p:spPr>
          <a:xfrm>
            <a:off x="7364462" y="1049030"/>
            <a:ext cx="3878632" cy="58089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6" name="Grupo 45">
            <a:extLst>
              <a:ext uri="{FF2B5EF4-FFF2-40B4-BE49-F238E27FC236}">
                <a16:creationId xmlns:a16="http://schemas.microsoft.com/office/drawing/2014/main" id="{EC6E2557-25D8-9311-25DC-F07EEC018114}"/>
              </a:ext>
            </a:extLst>
          </p:cNvPr>
          <p:cNvGrpSpPr/>
          <p:nvPr/>
        </p:nvGrpSpPr>
        <p:grpSpPr>
          <a:xfrm>
            <a:off x="7552410" y="1210986"/>
            <a:ext cx="3952855" cy="4814976"/>
            <a:chOff x="7552410" y="1210986"/>
            <a:chExt cx="3952855" cy="4814976"/>
          </a:xfrm>
        </p:grpSpPr>
        <p:pic>
          <p:nvPicPr>
            <p:cNvPr id="44" name="Imagen 43">
              <a:extLst>
                <a:ext uri="{FF2B5EF4-FFF2-40B4-BE49-F238E27FC236}">
                  <a16:creationId xmlns:a16="http://schemas.microsoft.com/office/drawing/2014/main" id="{2242D67C-F66F-9459-61A7-36ED90323B86}"/>
                </a:ext>
              </a:extLst>
            </p:cNvPr>
            <p:cNvPicPr>
              <a:picLocks noChangeAspect="1"/>
            </p:cNvPicPr>
            <p:nvPr/>
          </p:nvPicPr>
          <p:blipFill>
            <a:blip r:embed="rId7"/>
            <a:stretch>
              <a:fillRect/>
            </a:stretch>
          </p:blipFill>
          <p:spPr>
            <a:xfrm>
              <a:off x="7552410" y="1210986"/>
              <a:ext cx="3866421" cy="2218014"/>
            </a:xfrm>
            <a:prstGeom prst="rect">
              <a:avLst/>
            </a:prstGeom>
          </p:spPr>
        </p:pic>
        <p:pic>
          <p:nvPicPr>
            <p:cNvPr id="45" name="Imagen 44">
              <a:extLst>
                <a:ext uri="{FF2B5EF4-FFF2-40B4-BE49-F238E27FC236}">
                  <a16:creationId xmlns:a16="http://schemas.microsoft.com/office/drawing/2014/main" id="{AF961C9F-E0C3-9C6D-596B-37C2196C4968}"/>
                </a:ext>
              </a:extLst>
            </p:cNvPr>
            <p:cNvPicPr>
              <a:picLocks noChangeAspect="1"/>
            </p:cNvPicPr>
            <p:nvPr/>
          </p:nvPicPr>
          <p:blipFill>
            <a:blip r:embed="rId8"/>
            <a:stretch>
              <a:fillRect/>
            </a:stretch>
          </p:blipFill>
          <p:spPr>
            <a:xfrm>
              <a:off x="7605351" y="3788735"/>
              <a:ext cx="3899914" cy="2237227"/>
            </a:xfrm>
            <a:prstGeom prst="rect">
              <a:avLst/>
            </a:prstGeom>
          </p:spPr>
        </p:pic>
      </p:grpSp>
      <p:sp>
        <p:nvSpPr>
          <p:cNvPr id="47" name="Rectángulo 46">
            <a:extLst>
              <a:ext uri="{FF2B5EF4-FFF2-40B4-BE49-F238E27FC236}">
                <a16:creationId xmlns:a16="http://schemas.microsoft.com/office/drawing/2014/main" id="{5B7057BA-03CD-605E-C854-94D90DDC1E1B}"/>
              </a:ext>
            </a:extLst>
          </p:cNvPr>
          <p:cNvSpPr/>
          <p:nvPr/>
        </p:nvSpPr>
        <p:spPr>
          <a:xfrm>
            <a:off x="7516388" y="1045061"/>
            <a:ext cx="3878632" cy="58089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51" name="Grupo 50">
            <a:extLst>
              <a:ext uri="{FF2B5EF4-FFF2-40B4-BE49-F238E27FC236}">
                <a16:creationId xmlns:a16="http://schemas.microsoft.com/office/drawing/2014/main" id="{24E1B67A-D626-4FC5-3F24-0E01E3D267DE}"/>
              </a:ext>
            </a:extLst>
          </p:cNvPr>
          <p:cNvGrpSpPr/>
          <p:nvPr/>
        </p:nvGrpSpPr>
        <p:grpSpPr>
          <a:xfrm>
            <a:off x="7544022" y="949264"/>
            <a:ext cx="3576794" cy="5904767"/>
            <a:chOff x="7544022" y="949264"/>
            <a:chExt cx="3576794" cy="5904767"/>
          </a:xfrm>
        </p:grpSpPr>
        <p:pic>
          <p:nvPicPr>
            <p:cNvPr id="48" name="Imagen 47">
              <a:extLst>
                <a:ext uri="{FF2B5EF4-FFF2-40B4-BE49-F238E27FC236}">
                  <a16:creationId xmlns:a16="http://schemas.microsoft.com/office/drawing/2014/main" id="{607F2EEE-6F67-CD3E-0994-7517E57990F1}"/>
                </a:ext>
              </a:extLst>
            </p:cNvPr>
            <p:cNvPicPr>
              <a:picLocks noChangeAspect="1"/>
            </p:cNvPicPr>
            <p:nvPr/>
          </p:nvPicPr>
          <p:blipFill>
            <a:blip r:embed="rId9"/>
            <a:stretch>
              <a:fillRect/>
            </a:stretch>
          </p:blipFill>
          <p:spPr>
            <a:xfrm>
              <a:off x="7567834" y="949264"/>
              <a:ext cx="3552982" cy="2030275"/>
            </a:xfrm>
            <a:prstGeom prst="rect">
              <a:avLst/>
            </a:prstGeom>
          </p:spPr>
        </p:pic>
        <p:pic>
          <p:nvPicPr>
            <p:cNvPr id="49" name="Imagen 48">
              <a:extLst>
                <a:ext uri="{FF2B5EF4-FFF2-40B4-BE49-F238E27FC236}">
                  <a16:creationId xmlns:a16="http://schemas.microsoft.com/office/drawing/2014/main" id="{A658B3F8-D742-5A07-3D8D-F632780A673A}"/>
                </a:ext>
              </a:extLst>
            </p:cNvPr>
            <p:cNvPicPr>
              <a:picLocks noChangeAspect="1"/>
            </p:cNvPicPr>
            <p:nvPr/>
          </p:nvPicPr>
          <p:blipFill>
            <a:blip r:embed="rId10"/>
            <a:stretch>
              <a:fillRect/>
            </a:stretch>
          </p:blipFill>
          <p:spPr>
            <a:xfrm>
              <a:off x="7544022" y="2915239"/>
              <a:ext cx="3552981" cy="2030275"/>
            </a:xfrm>
            <a:prstGeom prst="rect">
              <a:avLst/>
            </a:prstGeom>
          </p:spPr>
        </p:pic>
        <p:pic>
          <p:nvPicPr>
            <p:cNvPr id="50" name="Imagen 49">
              <a:extLst>
                <a:ext uri="{FF2B5EF4-FFF2-40B4-BE49-F238E27FC236}">
                  <a16:creationId xmlns:a16="http://schemas.microsoft.com/office/drawing/2014/main" id="{583F30E0-E149-8B74-428D-EB84D0D29EFE}"/>
                </a:ext>
              </a:extLst>
            </p:cNvPr>
            <p:cNvPicPr>
              <a:picLocks noChangeAspect="1"/>
            </p:cNvPicPr>
            <p:nvPr/>
          </p:nvPicPr>
          <p:blipFill>
            <a:blip r:embed="rId11"/>
            <a:stretch>
              <a:fillRect/>
            </a:stretch>
          </p:blipFill>
          <p:spPr>
            <a:xfrm>
              <a:off x="7544022" y="4903311"/>
              <a:ext cx="1714500" cy="1950720"/>
            </a:xfrm>
            <a:prstGeom prst="rect">
              <a:avLst/>
            </a:prstGeom>
          </p:spPr>
        </p:pic>
      </p:grpSp>
      <p:sp>
        <p:nvSpPr>
          <p:cNvPr id="52" name="Rectángulo 51">
            <a:extLst>
              <a:ext uri="{FF2B5EF4-FFF2-40B4-BE49-F238E27FC236}">
                <a16:creationId xmlns:a16="http://schemas.microsoft.com/office/drawing/2014/main" id="{879E8880-9B26-7F27-93FD-EBA335A73753}"/>
              </a:ext>
            </a:extLst>
          </p:cNvPr>
          <p:cNvSpPr/>
          <p:nvPr/>
        </p:nvSpPr>
        <p:spPr>
          <a:xfrm>
            <a:off x="7491160" y="1083897"/>
            <a:ext cx="3903860" cy="5778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56" name="Grupo 55">
            <a:extLst>
              <a:ext uri="{FF2B5EF4-FFF2-40B4-BE49-F238E27FC236}">
                <a16:creationId xmlns:a16="http://schemas.microsoft.com/office/drawing/2014/main" id="{635B3B3C-62C4-E328-3D28-4E007970973C}"/>
              </a:ext>
            </a:extLst>
          </p:cNvPr>
          <p:cNvGrpSpPr/>
          <p:nvPr/>
        </p:nvGrpSpPr>
        <p:grpSpPr>
          <a:xfrm>
            <a:off x="7010357" y="971992"/>
            <a:ext cx="5113020" cy="5812939"/>
            <a:chOff x="6998798" y="1122467"/>
            <a:chExt cx="5113020" cy="5812939"/>
          </a:xfrm>
        </p:grpSpPr>
        <p:pic>
          <p:nvPicPr>
            <p:cNvPr id="53" name="Imagen 52">
              <a:extLst>
                <a:ext uri="{FF2B5EF4-FFF2-40B4-BE49-F238E27FC236}">
                  <a16:creationId xmlns:a16="http://schemas.microsoft.com/office/drawing/2014/main" id="{AD069B36-715F-40D6-D9BB-51F5001E5958}"/>
                </a:ext>
              </a:extLst>
            </p:cNvPr>
            <p:cNvPicPr>
              <a:picLocks noChangeAspect="1"/>
            </p:cNvPicPr>
            <p:nvPr/>
          </p:nvPicPr>
          <p:blipFill>
            <a:blip r:embed="rId12"/>
            <a:stretch>
              <a:fillRect/>
            </a:stretch>
          </p:blipFill>
          <p:spPr>
            <a:xfrm>
              <a:off x="6998798" y="1122467"/>
              <a:ext cx="5113020" cy="1958340"/>
            </a:xfrm>
            <a:prstGeom prst="rect">
              <a:avLst/>
            </a:prstGeom>
          </p:spPr>
        </p:pic>
        <p:pic>
          <p:nvPicPr>
            <p:cNvPr id="54" name="Imagen 53">
              <a:extLst>
                <a:ext uri="{FF2B5EF4-FFF2-40B4-BE49-F238E27FC236}">
                  <a16:creationId xmlns:a16="http://schemas.microsoft.com/office/drawing/2014/main" id="{1A4CE076-42D2-D3EF-174F-DDCE0DB9CF56}"/>
                </a:ext>
              </a:extLst>
            </p:cNvPr>
            <p:cNvPicPr>
              <a:picLocks noChangeAspect="1"/>
            </p:cNvPicPr>
            <p:nvPr/>
          </p:nvPicPr>
          <p:blipFill>
            <a:blip r:embed="rId13"/>
            <a:stretch>
              <a:fillRect/>
            </a:stretch>
          </p:blipFill>
          <p:spPr>
            <a:xfrm>
              <a:off x="6998798" y="3120882"/>
              <a:ext cx="5113020" cy="1950720"/>
            </a:xfrm>
            <a:prstGeom prst="rect">
              <a:avLst/>
            </a:prstGeom>
          </p:spPr>
        </p:pic>
        <p:pic>
          <p:nvPicPr>
            <p:cNvPr id="55" name="Imagen 54">
              <a:extLst>
                <a:ext uri="{FF2B5EF4-FFF2-40B4-BE49-F238E27FC236}">
                  <a16:creationId xmlns:a16="http://schemas.microsoft.com/office/drawing/2014/main" id="{B19F4267-777C-939D-2BA4-2CE0F9181ADF}"/>
                </a:ext>
              </a:extLst>
            </p:cNvPr>
            <p:cNvPicPr>
              <a:picLocks noChangeAspect="1"/>
            </p:cNvPicPr>
            <p:nvPr/>
          </p:nvPicPr>
          <p:blipFill>
            <a:blip r:embed="rId14"/>
            <a:stretch>
              <a:fillRect/>
            </a:stretch>
          </p:blipFill>
          <p:spPr>
            <a:xfrm>
              <a:off x="6998798" y="4977066"/>
              <a:ext cx="1714500" cy="1958340"/>
            </a:xfrm>
            <a:prstGeom prst="rect">
              <a:avLst/>
            </a:prstGeom>
          </p:spPr>
        </p:pic>
      </p:grpSp>
      <p:sp>
        <p:nvSpPr>
          <p:cNvPr id="57" name="Rectángulo 56">
            <a:extLst>
              <a:ext uri="{FF2B5EF4-FFF2-40B4-BE49-F238E27FC236}">
                <a16:creationId xmlns:a16="http://schemas.microsoft.com/office/drawing/2014/main" id="{80A763A5-1FD6-99B1-1279-2B80D3E7A17B}"/>
              </a:ext>
            </a:extLst>
          </p:cNvPr>
          <p:cNvSpPr/>
          <p:nvPr/>
        </p:nvSpPr>
        <p:spPr>
          <a:xfrm>
            <a:off x="6978435" y="1156220"/>
            <a:ext cx="5113019" cy="56099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9" name="Imagen 58">
            <a:extLst>
              <a:ext uri="{FF2B5EF4-FFF2-40B4-BE49-F238E27FC236}">
                <a16:creationId xmlns:a16="http://schemas.microsoft.com/office/drawing/2014/main" id="{D0A7DE81-13B0-B09A-78DB-E3698DC12A56}"/>
              </a:ext>
            </a:extLst>
          </p:cNvPr>
          <p:cNvPicPr>
            <a:picLocks noChangeAspect="1"/>
          </p:cNvPicPr>
          <p:nvPr/>
        </p:nvPicPr>
        <p:blipFill>
          <a:blip r:embed="rId15"/>
          <a:stretch>
            <a:fillRect/>
          </a:stretch>
        </p:blipFill>
        <p:spPr>
          <a:xfrm>
            <a:off x="6978435" y="1749837"/>
            <a:ext cx="5113020" cy="3886200"/>
          </a:xfrm>
          <a:prstGeom prst="rect">
            <a:avLst/>
          </a:prstGeom>
        </p:spPr>
      </p:pic>
      <p:sp>
        <p:nvSpPr>
          <p:cNvPr id="60" name="Rectángulo 59">
            <a:extLst>
              <a:ext uri="{FF2B5EF4-FFF2-40B4-BE49-F238E27FC236}">
                <a16:creationId xmlns:a16="http://schemas.microsoft.com/office/drawing/2014/main" id="{AE75BBA0-6A86-D7D5-369A-78C928434498}"/>
              </a:ext>
            </a:extLst>
          </p:cNvPr>
          <p:cNvSpPr/>
          <p:nvPr/>
        </p:nvSpPr>
        <p:spPr>
          <a:xfrm>
            <a:off x="6921015" y="1052018"/>
            <a:ext cx="5113019" cy="56099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63" name="Grupo 62">
            <a:extLst>
              <a:ext uri="{FF2B5EF4-FFF2-40B4-BE49-F238E27FC236}">
                <a16:creationId xmlns:a16="http://schemas.microsoft.com/office/drawing/2014/main" id="{6E33DE89-1F99-EFF0-E28E-C2F66F650140}"/>
              </a:ext>
            </a:extLst>
          </p:cNvPr>
          <p:cNvGrpSpPr/>
          <p:nvPr/>
        </p:nvGrpSpPr>
        <p:grpSpPr>
          <a:xfrm>
            <a:off x="6909813" y="1019345"/>
            <a:ext cx="5113021" cy="5759811"/>
            <a:chOff x="6873112" y="996801"/>
            <a:chExt cx="5113021" cy="5759811"/>
          </a:xfrm>
        </p:grpSpPr>
        <p:pic>
          <p:nvPicPr>
            <p:cNvPr id="61" name="Imagen 60">
              <a:extLst>
                <a:ext uri="{FF2B5EF4-FFF2-40B4-BE49-F238E27FC236}">
                  <a16:creationId xmlns:a16="http://schemas.microsoft.com/office/drawing/2014/main" id="{ADD9D84E-4B56-A2D2-4578-75F6E8A3DE66}"/>
                </a:ext>
              </a:extLst>
            </p:cNvPr>
            <p:cNvPicPr>
              <a:picLocks noChangeAspect="1"/>
            </p:cNvPicPr>
            <p:nvPr/>
          </p:nvPicPr>
          <p:blipFill>
            <a:blip r:embed="rId16"/>
            <a:stretch>
              <a:fillRect/>
            </a:stretch>
          </p:blipFill>
          <p:spPr>
            <a:xfrm>
              <a:off x="6873113" y="996801"/>
              <a:ext cx="5113020" cy="3901440"/>
            </a:xfrm>
            <a:prstGeom prst="rect">
              <a:avLst/>
            </a:prstGeom>
          </p:spPr>
        </p:pic>
        <p:pic>
          <p:nvPicPr>
            <p:cNvPr id="62" name="Imagen 61">
              <a:extLst>
                <a:ext uri="{FF2B5EF4-FFF2-40B4-BE49-F238E27FC236}">
                  <a16:creationId xmlns:a16="http://schemas.microsoft.com/office/drawing/2014/main" id="{D969C132-038E-18A9-CBD3-6AE2A616CC4D}"/>
                </a:ext>
              </a:extLst>
            </p:cNvPr>
            <p:cNvPicPr>
              <a:picLocks noChangeAspect="1"/>
            </p:cNvPicPr>
            <p:nvPr/>
          </p:nvPicPr>
          <p:blipFill>
            <a:blip r:embed="rId17"/>
            <a:stretch>
              <a:fillRect/>
            </a:stretch>
          </p:blipFill>
          <p:spPr>
            <a:xfrm>
              <a:off x="6873112" y="4798272"/>
              <a:ext cx="1714500" cy="1958340"/>
            </a:xfrm>
            <a:prstGeom prst="rect">
              <a:avLst/>
            </a:prstGeom>
          </p:spPr>
        </p:pic>
      </p:grpSp>
    </p:spTree>
    <p:extLst>
      <p:ext uri="{BB962C8B-B14F-4D97-AF65-F5344CB8AC3E}">
        <p14:creationId xmlns:p14="http://schemas.microsoft.com/office/powerpoint/2010/main" val="30106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35" grpId="0"/>
      <p:bldP spid="43" grpId="0" animBg="1"/>
      <p:bldP spid="47" grpId="0" animBg="1"/>
      <p:bldP spid="52" grpId="0" animBg="1"/>
      <p:bldP spid="57" grpId="0" animBg="1"/>
      <p:bldP spid="60"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56">
          <a:extLst>
            <a:ext uri="{FF2B5EF4-FFF2-40B4-BE49-F238E27FC236}">
              <a16:creationId xmlns:a16="http://schemas.microsoft.com/office/drawing/2014/main" id="{59437E71-3591-9C65-5CD7-C06B0EF5AE35}"/>
            </a:ext>
          </a:extLst>
        </p:cNvPr>
        <p:cNvGrpSpPr/>
        <p:nvPr/>
      </p:nvGrpSpPr>
      <p:grpSpPr>
        <a:xfrm>
          <a:off x="0" y="0"/>
          <a:ext cx="0" cy="0"/>
          <a:chOff x="0" y="0"/>
          <a:chExt cx="0" cy="0"/>
        </a:xfrm>
      </p:grpSpPr>
      <p:sp>
        <p:nvSpPr>
          <p:cNvPr id="357" name="Google Shape;357;p27">
            <a:extLst>
              <a:ext uri="{FF2B5EF4-FFF2-40B4-BE49-F238E27FC236}">
                <a16:creationId xmlns:a16="http://schemas.microsoft.com/office/drawing/2014/main" id="{9CA8AA60-9004-B635-DDC4-76E13843D73F}"/>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a:extLst>
              <a:ext uri="{FF2B5EF4-FFF2-40B4-BE49-F238E27FC236}">
                <a16:creationId xmlns:a16="http://schemas.microsoft.com/office/drawing/2014/main" id="{C1E1CD09-229E-71DA-84A0-C5876B1A74AD}"/>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a:extLst>
              <a:ext uri="{FF2B5EF4-FFF2-40B4-BE49-F238E27FC236}">
                <a16:creationId xmlns:a16="http://schemas.microsoft.com/office/drawing/2014/main" id="{93A05B65-EDCB-B861-E7C8-4A046D77EFD8}"/>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7">
            <a:extLst>
              <a:ext uri="{FF2B5EF4-FFF2-40B4-BE49-F238E27FC236}">
                <a16:creationId xmlns:a16="http://schemas.microsoft.com/office/drawing/2014/main" id="{1B444A99-00CA-414B-976E-4D0F71AABEBA}"/>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a:extLst>
              <a:ext uri="{FF2B5EF4-FFF2-40B4-BE49-F238E27FC236}">
                <a16:creationId xmlns:a16="http://schemas.microsoft.com/office/drawing/2014/main" id="{0A32869D-21FE-5E2F-BD09-E5B18880D683}"/>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 name="Google Shape;465;p27">
            <a:extLst>
              <a:ext uri="{FF2B5EF4-FFF2-40B4-BE49-F238E27FC236}">
                <a16:creationId xmlns:a16="http://schemas.microsoft.com/office/drawing/2014/main" id="{ED7C83DE-4F04-B349-ED55-D0004990F7E1}"/>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 name="Google Shape;531;p28">
            <a:extLst>
              <a:ext uri="{FF2B5EF4-FFF2-40B4-BE49-F238E27FC236}">
                <a16:creationId xmlns:a16="http://schemas.microsoft.com/office/drawing/2014/main" id="{63A76208-24B1-5E86-563A-4298CEAD0FA2}"/>
              </a:ext>
            </a:extLst>
          </p:cNvPr>
          <p:cNvPicPr preferRelativeResize="0"/>
          <p:nvPr/>
        </p:nvPicPr>
        <p:blipFill>
          <a:blip r:embed="rId4">
            <a:alphaModFix/>
          </a:blip>
          <a:stretch>
            <a:fillRect/>
          </a:stretch>
        </p:blipFill>
        <p:spPr>
          <a:xfrm>
            <a:off x="497202" y="1183500"/>
            <a:ext cx="6234701" cy="3397275"/>
          </a:xfrm>
          <a:prstGeom prst="rect">
            <a:avLst/>
          </a:prstGeom>
          <a:noFill/>
          <a:ln w="9525" cap="flat" cmpd="sng">
            <a:solidFill>
              <a:schemeClr val="accent1"/>
            </a:solidFill>
            <a:prstDash val="solid"/>
            <a:round/>
            <a:headEnd type="none" w="sm" len="sm"/>
            <a:tailEnd type="none" w="sm" len="sm"/>
          </a:ln>
        </p:spPr>
      </p:pic>
      <p:pic>
        <p:nvPicPr>
          <p:cNvPr id="4" name="Google Shape;532;p28">
            <a:extLst>
              <a:ext uri="{FF2B5EF4-FFF2-40B4-BE49-F238E27FC236}">
                <a16:creationId xmlns:a16="http://schemas.microsoft.com/office/drawing/2014/main" id="{5975B96C-26A3-C182-01F1-CC3E7570F964}"/>
              </a:ext>
            </a:extLst>
          </p:cNvPr>
          <p:cNvPicPr preferRelativeResize="0"/>
          <p:nvPr/>
        </p:nvPicPr>
        <p:blipFill>
          <a:blip r:embed="rId5">
            <a:alphaModFix/>
          </a:blip>
          <a:stretch>
            <a:fillRect/>
          </a:stretch>
        </p:blipFill>
        <p:spPr>
          <a:xfrm>
            <a:off x="2987653" y="3597650"/>
            <a:ext cx="3951124" cy="2918150"/>
          </a:xfrm>
          <a:prstGeom prst="rect">
            <a:avLst/>
          </a:prstGeom>
          <a:noFill/>
          <a:ln w="9525" cap="flat" cmpd="sng">
            <a:solidFill>
              <a:schemeClr val="accent6"/>
            </a:solidFill>
            <a:prstDash val="solid"/>
            <a:round/>
            <a:headEnd type="none" w="sm" len="sm"/>
            <a:tailEnd type="none" w="sm" len="sm"/>
          </a:ln>
        </p:spPr>
      </p:pic>
      <p:sp>
        <p:nvSpPr>
          <p:cNvPr id="5" name="Google Shape;533;p28">
            <a:extLst>
              <a:ext uri="{FF2B5EF4-FFF2-40B4-BE49-F238E27FC236}">
                <a16:creationId xmlns:a16="http://schemas.microsoft.com/office/drawing/2014/main" id="{2AC4786B-FFFD-DF92-C9D8-B41905E3B317}"/>
              </a:ext>
            </a:extLst>
          </p:cNvPr>
          <p:cNvSpPr txBox="1"/>
          <p:nvPr/>
        </p:nvSpPr>
        <p:spPr>
          <a:xfrm>
            <a:off x="6975100" y="1478700"/>
            <a:ext cx="3873000" cy="450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s-CO" sz="1500" b="1">
                <a:solidFill>
                  <a:schemeClr val="dk1"/>
                </a:solidFill>
                <a:latin typeface="Calibri"/>
                <a:ea typeface="Calibri"/>
                <a:cs typeface="Calibri"/>
                <a:sym typeface="Calibri"/>
              </a:rPr>
              <a:t>Resumen del </a:t>
            </a:r>
            <a:r>
              <a:rPr lang="es-CO" sz="1500" b="1" err="1">
                <a:solidFill>
                  <a:schemeClr val="dk1"/>
                </a:solidFill>
                <a:latin typeface="Calibri"/>
                <a:ea typeface="Calibri"/>
                <a:cs typeface="Calibri"/>
                <a:sym typeface="Calibri"/>
              </a:rPr>
              <a:t>dataset</a:t>
            </a:r>
            <a:r>
              <a:rPr lang="es-CO" sz="1500" b="1">
                <a:solidFill>
                  <a:schemeClr val="dk1"/>
                </a:solidFill>
                <a:latin typeface="Calibri"/>
                <a:ea typeface="Calibri"/>
                <a:cs typeface="Calibri"/>
                <a:sym typeface="Calibri"/>
              </a:rPr>
              <a:t> Propio</a:t>
            </a:r>
            <a:endParaRPr sz="1500" b="1">
              <a:solidFill>
                <a:schemeClr val="dk1"/>
              </a:solidFill>
              <a:latin typeface="Calibri"/>
              <a:ea typeface="Calibri"/>
              <a:cs typeface="Calibri"/>
              <a:sym typeface="Calibri"/>
            </a:endParaRPr>
          </a:p>
          <a:p>
            <a:pPr marL="457200" lvl="0" indent="0" algn="l" rtl="0">
              <a:lnSpc>
                <a:spcPct val="115000"/>
              </a:lnSpc>
              <a:spcBef>
                <a:spcPts val="1400"/>
              </a:spcBef>
              <a:spcAft>
                <a:spcPts val="0"/>
              </a:spcAft>
              <a:buNone/>
            </a:pPr>
            <a:r>
              <a:rPr lang="es-CO">
                <a:solidFill>
                  <a:schemeClr val="dk1"/>
                </a:solidFill>
                <a:latin typeface="Calibri"/>
                <a:ea typeface="Calibri"/>
                <a:cs typeface="Calibri"/>
                <a:sym typeface="Calibri"/>
              </a:rPr>
              <a:t>●</a:t>
            </a:r>
            <a:r>
              <a:rPr lang="es-CO" sz="1100">
                <a:solidFill>
                  <a:schemeClr val="dk1"/>
                </a:solidFill>
                <a:latin typeface="Calibri"/>
                <a:ea typeface="Calibri"/>
                <a:cs typeface="Calibri"/>
                <a:sym typeface="Calibri"/>
              </a:rPr>
              <a:t> </a:t>
            </a:r>
            <a:r>
              <a:rPr lang="es-CO" sz="1500" b="1">
                <a:solidFill>
                  <a:schemeClr val="dk1"/>
                </a:solidFill>
                <a:latin typeface="Calibri"/>
                <a:ea typeface="Calibri"/>
                <a:cs typeface="Calibri"/>
                <a:sym typeface="Calibri"/>
              </a:rPr>
              <a:t>Clases</a:t>
            </a:r>
            <a:r>
              <a:rPr lang="es-CO" sz="1500">
                <a:solidFill>
                  <a:schemeClr val="dk1"/>
                </a:solidFill>
                <a:latin typeface="Calibri"/>
                <a:ea typeface="Calibri"/>
                <a:cs typeface="Calibri"/>
                <a:sym typeface="Calibri"/>
              </a:rPr>
              <a:t>: </a:t>
            </a:r>
            <a:r>
              <a:rPr lang="es-CO" sz="1500" err="1">
                <a:solidFill>
                  <a:schemeClr val="dk1"/>
                </a:solidFill>
                <a:latin typeface="Calibri"/>
                <a:ea typeface="Calibri"/>
                <a:cs typeface="Calibri"/>
                <a:sym typeface="Calibri"/>
              </a:rPr>
              <a:t>Basket</a:t>
            </a:r>
            <a:r>
              <a:rPr lang="es-CO" sz="1500">
                <a:solidFill>
                  <a:schemeClr val="dk1"/>
                </a:solidFill>
                <a:latin typeface="Calibri"/>
                <a:ea typeface="Calibri"/>
                <a:cs typeface="Calibri"/>
                <a:sym typeface="Calibri"/>
              </a:rPr>
              <a:t> (358 imágenes), Campo de Fútbol (369 imágenes), Cancha Múltiple (328 imágenes), Parque (328 imágenes), Tenis (322 imágenes).</a:t>
            </a:r>
            <a:endParaRPr sz="15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r>
              <a:rPr lang="es-CO">
                <a:solidFill>
                  <a:schemeClr val="dk1"/>
                </a:solidFill>
                <a:latin typeface="Calibri"/>
                <a:ea typeface="Calibri"/>
                <a:cs typeface="Calibri"/>
                <a:sym typeface="Calibri"/>
              </a:rPr>
              <a:t>●</a:t>
            </a:r>
            <a:r>
              <a:rPr lang="es-CO" sz="1100">
                <a:solidFill>
                  <a:schemeClr val="dk1"/>
                </a:solidFill>
                <a:latin typeface="Calibri"/>
                <a:ea typeface="Calibri"/>
                <a:cs typeface="Calibri"/>
                <a:sym typeface="Calibri"/>
              </a:rPr>
              <a:t>  </a:t>
            </a:r>
            <a:r>
              <a:rPr lang="es-CO" sz="1500" b="1">
                <a:solidFill>
                  <a:schemeClr val="dk1"/>
                </a:solidFill>
                <a:latin typeface="Calibri"/>
                <a:ea typeface="Calibri"/>
                <a:cs typeface="Calibri"/>
                <a:sym typeface="Calibri"/>
              </a:rPr>
              <a:t>Número de imágenes</a:t>
            </a:r>
            <a:r>
              <a:rPr lang="es-CO" sz="1500">
                <a:solidFill>
                  <a:schemeClr val="dk1"/>
                </a:solidFill>
                <a:latin typeface="Calibri"/>
                <a:ea typeface="Calibri"/>
                <a:cs typeface="Calibri"/>
                <a:sym typeface="Calibri"/>
              </a:rPr>
              <a:t>: 1705</a:t>
            </a:r>
            <a:endParaRPr sz="15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r>
              <a:rPr lang="es-CO">
                <a:solidFill>
                  <a:schemeClr val="dk1"/>
                </a:solidFill>
                <a:latin typeface="Calibri"/>
                <a:ea typeface="Calibri"/>
                <a:cs typeface="Calibri"/>
                <a:sym typeface="Calibri"/>
              </a:rPr>
              <a:t>●</a:t>
            </a:r>
            <a:r>
              <a:rPr lang="es-CO" sz="1100">
                <a:solidFill>
                  <a:schemeClr val="dk1"/>
                </a:solidFill>
                <a:latin typeface="Calibri"/>
                <a:ea typeface="Calibri"/>
                <a:cs typeface="Calibri"/>
                <a:sym typeface="Calibri"/>
              </a:rPr>
              <a:t> </a:t>
            </a:r>
            <a:r>
              <a:rPr lang="es-CO" sz="1500" b="1">
                <a:solidFill>
                  <a:schemeClr val="dk1"/>
                </a:solidFill>
                <a:latin typeface="Calibri"/>
                <a:ea typeface="Calibri"/>
                <a:cs typeface="Calibri"/>
                <a:sym typeface="Calibri"/>
              </a:rPr>
              <a:t>Resolución</a:t>
            </a:r>
            <a:r>
              <a:rPr lang="es-CO" sz="1500">
                <a:solidFill>
                  <a:schemeClr val="dk1"/>
                </a:solidFill>
                <a:latin typeface="Calibri"/>
                <a:ea typeface="Calibri"/>
                <a:cs typeface="Calibri"/>
                <a:sym typeface="Calibri"/>
              </a:rPr>
              <a:t>: Las imágenes varían en resolución, con tamaños de 256x256 y hasta 4080x4080 píxeles.</a:t>
            </a:r>
            <a:endParaRPr sz="1500" u="sng">
              <a:solidFill>
                <a:srgbClr val="0000FF"/>
              </a:solidFill>
              <a:latin typeface="Calibri"/>
              <a:ea typeface="Calibri"/>
              <a:cs typeface="Calibri"/>
              <a:sym typeface="Calibri"/>
            </a:endParaRPr>
          </a:p>
          <a:p>
            <a:pPr marL="457200" lvl="0" indent="0" algn="l" rtl="0">
              <a:lnSpc>
                <a:spcPct val="115000"/>
              </a:lnSpc>
              <a:spcBef>
                <a:spcPts val="1200"/>
              </a:spcBef>
              <a:spcAft>
                <a:spcPts val="1400"/>
              </a:spcAft>
              <a:buNone/>
            </a:pPr>
            <a:r>
              <a:rPr lang="es-CO">
                <a:solidFill>
                  <a:schemeClr val="dk1"/>
                </a:solidFill>
                <a:latin typeface="Calibri"/>
                <a:ea typeface="Calibri"/>
                <a:cs typeface="Calibri"/>
                <a:sym typeface="Calibri"/>
              </a:rPr>
              <a:t>●</a:t>
            </a:r>
            <a:r>
              <a:rPr lang="es-CO" sz="1100">
                <a:solidFill>
                  <a:schemeClr val="dk1"/>
                </a:solidFill>
                <a:latin typeface="Calibri"/>
                <a:ea typeface="Calibri"/>
                <a:cs typeface="Calibri"/>
                <a:sym typeface="Calibri"/>
              </a:rPr>
              <a:t>  </a:t>
            </a:r>
            <a:r>
              <a:rPr lang="es-CO" sz="1500" b="1">
                <a:solidFill>
                  <a:schemeClr val="dk1"/>
                </a:solidFill>
                <a:latin typeface="Calibri"/>
                <a:ea typeface="Calibri"/>
                <a:cs typeface="Calibri"/>
                <a:sym typeface="Calibri"/>
              </a:rPr>
              <a:t>Uso</a:t>
            </a:r>
            <a:r>
              <a:rPr lang="es-CO" sz="1500">
                <a:solidFill>
                  <a:schemeClr val="dk1"/>
                </a:solidFill>
                <a:latin typeface="Calibri"/>
                <a:ea typeface="Calibri"/>
                <a:cs typeface="Calibri"/>
                <a:sym typeface="Calibri"/>
              </a:rPr>
              <a:t>: Este conjunto de datos se utilizó para entrenar modelos específicos del proyecto, abordando la clasificación de instalaciones deportivas desde una perspectiva aérea y terrestre.</a:t>
            </a:r>
            <a:endParaRPr sz="1500">
              <a:solidFill>
                <a:schemeClr val="dk1"/>
              </a:solidFill>
              <a:latin typeface="Calibri"/>
              <a:ea typeface="Calibri"/>
              <a:cs typeface="Calibri"/>
              <a:sym typeface="Calibri"/>
            </a:endParaRPr>
          </a:p>
        </p:txBody>
      </p:sp>
      <p:sp>
        <p:nvSpPr>
          <p:cNvPr id="2" name="Google Shape;408;p32">
            <a:extLst>
              <a:ext uri="{FF2B5EF4-FFF2-40B4-BE49-F238E27FC236}">
                <a16:creationId xmlns:a16="http://schemas.microsoft.com/office/drawing/2014/main" id="{B32BE288-9192-4822-3C1C-5388AE971D9A}"/>
              </a:ext>
            </a:extLst>
          </p:cNvPr>
          <p:cNvSpPr txBox="1"/>
          <p:nvPr/>
        </p:nvSpPr>
        <p:spPr>
          <a:xfrm>
            <a:off x="1460348" y="167476"/>
            <a:ext cx="9466427"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200" b="1">
                <a:solidFill>
                  <a:schemeClr val="lt1"/>
                </a:solidFill>
                <a:latin typeface="Poppins"/>
                <a:ea typeface="Poppins"/>
                <a:cs typeface="Poppins"/>
                <a:sym typeface="Poppins"/>
              </a:rPr>
              <a:t>1. Descripción de </a:t>
            </a:r>
            <a:r>
              <a:rPr lang="es-CO" sz="3200" b="1" err="1">
                <a:solidFill>
                  <a:schemeClr val="lt1"/>
                </a:solidFill>
                <a:latin typeface="Poppins"/>
                <a:ea typeface="Poppins"/>
                <a:cs typeface="Poppins"/>
                <a:sym typeface="Poppins"/>
              </a:rPr>
              <a:t>datasets</a:t>
            </a:r>
            <a:r>
              <a:rPr lang="es-CO" sz="3200" b="1">
                <a:solidFill>
                  <a:schemeClr val="lt1"/>
                </a:solidFill>
                <a:latin typeface="Poppins"/>
                <a:ea typeface="Poppins"/>
                <a:cs typeface="Poppins"/>
                <a:sym typeface="Poppins"/>
              </a:rPr>
              <a:t> utilizados</a:t>
            </a:r>
            <a:endParaRPr sz="3200" b="1">
              <a:solidFill>
                <a:schemeClr val="lt1"/>
              </a:solidFill>
              <a:latin typeface="Poppins"/>
              <a:ea typeface="Poppins"/>
              <a:cs typeface="Poppins"/>
              <a:sym typeface="Poppins"/>
            </a:endParaRPr>
          </a:p>
        </p:txBody>
      </p:sp>
    </p:spTree>
    <p:extLst>
      <p:ext uri="{BB962C8B-B14F-4D97-AF65-F5344CB8AC3E}">
        <p14:creationId xmlns:p14="http://schemas.microsoft.com/office/powerpoint/2010/main" val="194447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p27"/>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7"/>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68;p27">
            <a:extLst>
              <a:ext uri="{FF2B5EF4-FFF2-40B4-BE49-F238E27FC236}">
                <a16:creationId xmlns:a16="http://schemas.microsoft.com/office/drawing/2014/main" id="{DC3B0BA4-A1CA-1829-651D-806E8C70D6C7}"/>
              </a:ext>
            </a:extLst>
          </p:cNvPr>
          <p:cNvSpPr txBox="1"/>
          <p:nvPr/>
        </p:nvSpPr>
        <p:spPr>
          <a:xfrm>
            <a:off x="575425" y="990500"/>
            <a:ext cx="5433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solidFill>
                <a:schemeClr val="dk1"/>
              </a:solidFill>
              <a:latin typeface="Calibri"/>
              <a:ea typeface="Calibri"/>
              <a:cs typeface="Calibri"/>
              <a:sym typeface="Calibri"/>
            </a:endParaRPr>
          </a:p>
        </p:txBody>
      </p:sp>
      <p:sp>
        <p:nvSpPr>
          <p:cNvPr id="28" name="Google Shape;465;p27">
            <a:extLst>
              <a:ext uri="{FF2B5EF4-FFF2-40B4-BE49-F238E27FC236}">
                <a16:creationId xmlns:a16="http://schemas.microsoft.com/office/drawing/2014/main" id="{D4071B0B-0FBC-2037-0799-B2118E3D1C2D}"/>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470;p27">
            <a:extLst>
              <a:ext uri="{FF2B5EF4-FFF2-40B4-BE49-F238E27FC236}">
                <a16:creationId xmlns:a16="http://schemas.microsoft.com/office/drawing/2014/main" id="{E82BE278-2BA8-18CC-3360-2E3670481E82}"/>
              </a:ext>
            </a:extLst>
          </p:cNvPr>
          <p:cNvSpPr txBox="1"/>
          <p:nvPr/>
        </p:nvSpPr>
        <p:spPr>
          <a:xfrm>
            <a:off x="473675" y="2918950"/>
            <a:ext cx="1318200" cy="779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Configuración del Modelo Tradicional</a:t>
            </a:r>
            <a:endParaRPr sz="1300">
              <a:solidFill>
                <a:srgbClr val="701C7F"/>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C68356A-337F-DB01-BD98-1FD1FDBDD779}"/>
              </a:ext>
            </a:extLst>
          </p:cNvPr>
          <p:cNvGrpSpPr/>
          <p:nvPr/>
        </p:nvGrpSpPr>
        <p:grpSpPr>
          <a:xfrm>
            <a:off x="3662950" y="3004448"/>
            <a:ext cx="2157300" cy="702252"/>
            <a:chOff x="3662950" y="3004448"/>
            <a:chExt cx="2157300" cy="702252"/>
          </a:xfrm>
        </p:grpSpPr>
        <p:cxnSp>
          <p:nvCxnSpPr>
            <p:cNvPr id="32" name="Google Shape;477;p27">
              <a:extLst>
                <a:ext uri="{FF2B5EF4-FFF2-40B4-BE49-F238E27FC236}">
                  <a16:creationId xmlns:a16="http://schemas.microsoft.com/office/drawing/2014/main" id="{89267713-E7CE-8293-AE08-60374D83AA61}"/>
                </a:ext>
              </a:extLst>
            </p:cNvPr>
            <p:cNvCxnSpPr>
              <a:stCxn id="37" idx="3"/>
              <a:endCxn id="38" idx="1"/>
            </p:cNvCxnSpPr>
            <p:nvPr/>
          </p:nvCxnSpPr>
          <p:spPr>
            <a:xfrm>
              <a:off x="3663075" y="3388075"/>
              <a:ext cx="402600" cy="159300"/>
            </a:xfrm>
            <a:prstGeom prst="bentConnector3">
              <a:avLst>
                <a:gd name="adj1" fmla="val 49984"/>
              </a:avLst>
            </a:prstGeom>
            <a:noFill/>
            <a:ln w="9525" cap="flat" cmpd="sng">
              <a:solidFill>
                <a:srgbClr val="701C7F"/>
              </a:solidFill>
              <a:prstDash val="solid"/>
              <a:round/>
              <a:headEnd type="diamond" w="med" len="med"/>
              <a:tailEnd type="diamond" w="med" len="med"/>
            </a:ln>
          </p:spPr>
        </p:cxnSp>
        <p:cxnSp>
          <p:nvCxnSpPr>
            <p:cNvPr id="33" name="Google Shape;479;p27">
              <a:extLst>
                <a:ext uri="{FF2B5EF4-FFF2-40B4-BE49-F238E27FC236}">
                  <a16:creationId xmlns:a16="http://schemas.microsoft.com/office/drawing/2014/main" id="{6DE6E126-5790-3868-80AC-AFF3B9F42E56}"/>
                </a:ext>
              </a:extLst>
            </p:cNvPr>
            <p:cNvCxnSpPr>
              <a:stCxn id="39" idx="1"/>
              <a:endCxn id="37" idx="3"/>
            </p:cNvCxnSpPr>
            <p:nvPr/>
          </p:nvCxnSpPr>
          <p:spPr>
            <a:xfrm flipH="1">
              <a:off x="3662950" y="3180098"/>
              <a:ext cx="402600" cy="207900"/>
            </a:xfrm>
            <a:prstGeom prst="bentConnector3">
              <a:avLst>
                <a:gd name="adj1" fmla="val 49984"/>
              </a:avLst>
            </a:prstGeom>
            <a:noFill/>
            <a:ln w="9525" cap="flat" cmpd="sng">
              <a:solidFill>
                <a:srgbClr val="701C7F"/>
              </a:solidFill>
              <a:prstDash val="solid"/>
              <a:round/>
              <a:headEnd type="diamond" w="med" len="med"/>
              <a:tailEnd type="diamond" w="med" len="med"/>
            </a:ln>
          </p:spPr>
        </p:cxnSp>
        <p:sp>
          <p:nvSpPr>
            <p:cNvPr id="38" name="Google Shape;478;p27">
              <a:extLst>
                <a:ext uri="{FF2B5EF4-FFF2-40B4-BE49-F238E27FC236}">
                  <a16:creationId xmlns:a16="http://schemas.microsoft.com/office/drawing/2014/main" id="{7C2FDAE5-37BA-8152-3A47-0F1F122A4AE7}"/>
                </a:ext>
              </a:extLst>
            </p:cNvPr>
            <p:cNvSpPr txBox="1"/>
            <p:nvPr/>
          </p:nvSpPr>
          <p:spPr>
            <a:xfrm>
              <a:off x="4065550" y="3388100"/>
              <a:ext cx="1485600" cy="318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20% Prueba</a:t>
              </a:r>
              <a:endParaRPr sz="1300">
                <a:solidFill>
                  <a:srgbClr val="701C7F"/>
                </a:solidFill>
                <a:latin typeface="Calibri"/>
                <a:ea typeface="Calibri"/>
                <a:cs typeface="Calibri"/>
                <a:sym typeface="Calibri"/>
              </a:endParaRPr>
            </a:p>
          </p:txBody>
        </p:sp>
        <p:sp>
          <p:nvSpPr>
            <p:cNvPr id="39" name="Google Shape;480;p27">
              <a:extLst>
                <a:ext uri="{FF2B5EF4-FFF2-40B4-BE49-F238E27FC236}">
                  <a16:creationId xmlns:a16="http://schemas.microsoft.com/office/drawing/2014/main" id="{33998387-27B1-BD07-F27B-5D7DFAF93B35}"/>
                </a:ext>
              </a:extLst>
            </p:cNvPr>
            <p:cNvSpPr txBox="1"/>
            <p:nvPr/>
          </p:nvSpPr>
          <p:spPr>
            <a:xfrm>
              <a:off x="4065550" y="3004448"/>
              <a:ext cx="1754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80% Entrenamiento</a:t>
              </a:r>
              <a:endParaRPr sz="1300">
                <a:solidFill>
                  <a:srgbClr val="701C7F"/>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1A343C6C-7A86-70AC-F551-9A8CC9C6501C}"/>
              </a:ext>
            </a:extLst>
          </p:cNvPr>
          <p:cNvGrpSpPr/>
          <p:nvPr/>
        </p:nvGrpSpPr>
        <p:grpSpPr>
          <a:xfrm>
            <a:off x="3781450" y="1278500"/>
            <a:ext cx="2334900" cy="1595693"/>
            <a:chOff x="3781450" y="1278500"/>
            <a:chExt cx="2334900" cy="1595693"/>
          </a:xfrm>
        </p:grpSpPr>
        <p:cxnSp>
          <p:nvCxnSpPr>
            <p:cNvPr id="30" name="Google Shape;472;p27">
              <a:extLst>
                <a:ext uri="{FF2B5EF4-FFF2-40B4-BE49-F238E27FC236}">
                  <a16:creationId xmlns:a16="http://schemas.microsoft.com/office/drawing/2014/main" id="{B93AF5C8-FC1B-01FA-6914-69B5E490637A}"/>
                </a:ext>
              </a:extLst>
            </p:cNvPr>
            <p:cNvCxnSpPr>
              <a:stCxn id="36" idx="3"/>
              <a:endCxn id="40" idx="1"/>
            </p:cNvCxnSpPr>
            <p:nvPr/>
          </p:nvCxnSpPr>
          <p:spPr>
            <a:xfrm>
              <a:off x="3781575" y="1668050"/>
              <a:ext cx="284100" cy="408300"/>
            </a:xfrm>
            <a:prstGeom prst="bentConnector3">
              <a:avLst>
                <a:gd name="adj1" fmla="val 49978"/>
              </a:avLst>
            </a:prstGeom>
            <a:noFill/>
            <a:ln w="9525" cap="flat" cmpd="sng">
              <a:solidFill>
                <a:srgbClr val="701C7F"/>
              </a:solidFill>
              <a:prstDash val="solid"/>
              <a:round/>
              <a:headEnd type="diamond" w="med" len="med"/>
              <a:tailEnd type="diamond" w="med" len="med"/>
            </a:ln>
          </p:spPr>
        </p:cxnSp>
        <p:cxnSp>
          <p:nvCxnSpPr>
            <p:cNvPr id="31" name="Google Shape;475;p27">
              <a:extLst>
                <a:ext uri="{FF2B5EF4-FFF2-40B4-BE49-F238E27FC236}">
                  <a16:creationId xmlns:a16="http://schemas.microsoft.com/office/drawing/2014/main" id="{2890BE4C-8541-0E32-D7D0-B929926AAD08}"/>
                </a:ext>
              </a:extLst>
            </p:cNvPr>
            <p:cNvCxnSpPr>
              <a:stCxn id="41" idx="1"/>
              <a:endCxn id="36" idx="3"/>
            </p:cNvCxnSpPr>
            <p:nvPr/>
          </p:nvCxnSpPr>
          <p:spPr>
            <a:xfrm flipH="1">
              <a:off x="3781450" y="1524050"/>
              <a:ext cx="284100" cy="144000"/>
            </a:xfrm>
            <a:prstGeom prst="bentConnector3">
              <a:avLst>
                <a:gd name="adj1" fmla="val 49978"/>
              </a:avLst>
            </a:prstGeom>
            <a:noFill/>
            <a:ln w="9525" cap="flat" cmpd="sng">
              <a:solidFill>
                <a:srgbClr val="701C7F"/>
              </a:solidFill>
              <a:prstDash val="solid"/>
              <a:round/>
              <a:headEnd type="diamond" w="med" len="med"/>
              <a:tailEnd type="diamond" w="med" len="med"/>
            </a:ln>
          </p:spPr>
        </p:cxnSp>
        <p:sp>
          <p:nvSpPr>
            <p:cNvPr id="40" name="Google Shape;474;p27">
              <a:extLst>
                <a:ext uri="{FF2B5EF4-FFF2-40B4-BE49-F238E27FC236}">
                  <a16:creationId xmlns:a16="http://schemas.microsoft.com/office/drawing/2014/main" id="{AAC2EFAA-FB10-9FAC-6641-DC9C5AEA52F2}"/>
                </a:ext>
              </a:extLst>
            </p:cNvPr>
            <p:cNvSpPr txBox="1"/>
            <p:nvPr/>
          </p:nvSpPr>
          <p:spPr>
            <a:xfrm>
              <a:off x="4065550" y="1830797"/>
              <a:ext cx="2050800" cy="491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Verificación de coherencia en tamaños</a:t>
              </a:r>
              <a:endParaRPr sz="1300">
                <a:solidFill>
                  <a:srgbClr val="701C7F"/>
                </a:solidFill>
                <a:latin typeface="Calibri"/>
                <a:ea typeface="Calibri"/>
                <a:cs typeface="Calibri"/>
                <a:sym typeface="Calibri"/>
              </a:endParaRPr>
            </a:p>
          </p:txBody>
        </p:sp>
        <p:sp>
          <p:nvSpPr>
            <p:cNvPr id="41" name="Google Shape;476;p27">
              <a:extLst>
                <a:ext uri="{FF2B5EF4-FFF2-40B4-BE49-F238E27FC236}">
                  <a16:creationId xmlns:a16="http://schemas.microsoft.com/office/drawing/2014/main" id="{D70B33F2-BC66-2A88-F00C-63CF1C1B086D}"/>
                </a:ext>
              </a:extLst>
            </p:cNvPr>
            <p:cNvSpPr txBox="1"/>
            <p:nvPr/>
          </p:nvSpPr>
          <p:spPr>
            <a:xfrm>
              <a:off x="4065550" y="1278500"/>
              <a:ext cx="2050800" cy="491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Redimensionado uniforme a 256x256</a:t>
              </a:r>
              <a:endParaRPr sz="1300">
                <a:solidFill>
                  <a:srgbClr val="701C7F"/>
                </a:solidFill>
                <a:latin typeface="Calibri"/>
                <a:ea typeface="Calibri"/>
                <a:cs typeface="Calibri"/>
                <a:sym typeface="Calibri"/>
              </a:endParaRPr>
            </a:p>
          </p:txBody>
        </p:sp>
        <p:sp>
          <p:nvSpPr>
            <p:cNvPr id="42" name="Google Shape;482;p27">
              <a:extLst>
                <a:ext uri="{FF2B5EF4-FFF2-40B4-BE49-F238E27FC236}">
                  <a16:creationId xmlns:a16="http://schemas.microsoft.com/office/drawing/2014/main" id="{9E3794BC-1A38-E24D-3009-5B4B2FB34EB1}"/>
                </a:ext>
              </a:extLst>
            </p:cNvPr>
            <p:cNvSpPr txBox="1"/>
            <p:nvPr/>
          </p:nvSpPr>
          <p:spPr>
            <a:xfrm>
              <a:off x="4065550" y="2383093"/>
              <a:ext cx="2050800" cy="491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Codificación de etiquetas numéricas</a:t>
              </a:r>
              <a:endParaRPr sz="1300">
                <a:solidFill>
                  <a:srgbClr val="701C7F"/>
                </a:solidFill>
                <a:latin typeface="Calibri"/>
                <a:ea typeface="Calibri"/>
                <a:cs typeface="Calibri"/>
                <a:sym typeface="Calibri"/>
              </a:endParaRPr>
            </a:p>
          </p:txBody>
        </p:sp>
        <p:cxnSp>
          <p:nvCxnSpPr>
            <p:cNvPr id="43" name="Google Shape;483;p27">
              <a:extLst>
                <a:ext uri="{FF2B5EF4-FFF2-40B4-BE49-F238E27FC236}">
                  <a16:creationId xmlns:a16="http://schemas.microsoft.com/office/drawing/2014/main" id="{0871C9E3-E8BB-C23C-E39E-CABBB8592A92}"/>
                </a:ext>
              </a:extLst>
            </p:cNvPr>
            <p:cNvCxnSpPr>
              <a:stCxn id="36" idx="3"/>
              <a:endCxn id="42" idx="1"/>
            </p:cNvCxnSpPr>
            <p:nvPr/>
          </p:nvCxnSpPr>
          <p:spPr>
            <a:xfrm>
              <a:off x="3781575" y="1668050"/>
              <a:ext cx="284100" cy="960600"/>
            </a:xfrm>
            <a:prstGeom prst="bentConnector3">
              <a:avLst>
                <a:gd name="adj1" fmla="val 49978"/>
              </a:avLst>
            </a:prstGeom>
            <a:noFill/>
            <a:ln w="9525" cap="flat" cmpd="sng">
              <a:solidFill>
                <a:srgbClr val="701C7F"/>
              </a:solidFill>
              <a:prstDash val="solid"/>
              <a:round/>
              <a:headEnd type="diamond" w="med" len="med"/>
              <a:tailEnd type="diamond" w="med" len="med"/>
            </a:ln>
          </p:spPr>
        </p:cxnSp>
      </p:grpSp>
      <p:grpSp>
        <p:nvGrpSpPr>
          <p:cNvPr id="5" name="Group 4">
            <a:extLst>
              <a:ext uri="{FF2B5EF4-FFF2-40B4-BE49-F238E27FC236}">
                <a16:creationId xmlns:a16="http://schemas.microsoft.com/office/drawing/2014/main" id="{4BABC212-230E-6EBA-2E74-56CAC33AA8B7}"/>
              </a:ext>
            </a:extLst>
          </p:cNvPr>
          <p:cNvGrpSpPr/>
          <p:nvPr/>
        </p:nvGrpSpPr>
        <p:grpSpPr>
          <a:xfrm>
            <a:off x="3663075" y="3959750"/>
            <a:ext cx="2627275" cy="351300"/>
            <a:chOff x="3663075" y="3959750"/>
            <a:chExt cx="2627275" cy="351300"/>
          </a:xfrm>
        </p:grpSpPr>
        <p:sp>
          <p:nvSpPr>
            <p:cNvPr id="45" name="Google Shape;485;p27">
              <a:extLst>
                <a:ext uri="{FF2B5EF4-FFF2-40B4-BE49-F238E27FC236}">
                  <a16:creationId xmlns:a16="http://schemas.microsoft.com/office/drawing/2014/main" id="{C159BC88-73E0-EA20-78CC-BC329114005D}"/>
                </a:ext>
              </a:extLst>
            </p:cNvPr>
            <p:cNvSpPr txBox="1"/>
            <p:nvPr/>
          </p:nvSpPr>
          <p:spPr>
            <a:xfrm>
              <a:off x="4065550" y="3959750"/>
              <a:ext cx="2224800" cy="351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CO" sz="1300">
                  <a:solidFill>
                    <a:srgbClr val="701C7F"/>
                  </a:solidFill>
                  <a:latin typeface="Calibri"/>
                  <a:ea typeface="Calibri"/>
                  <a:cs typeface="Calibri"/>
                  <a:sym typeface="Calibri"/>
                </a:rPr>
                <a:t>Conversión a formato 1D</a:t>
              </a:r>
              <a:endParaRPr sz="1300">
                <a:solidFill>
                  <a:srgbClr val="701C7F"/>
                </a:solidFill>
                <a:latin typeface="Calibri"/>
                <a:ea typeface="Calibri"/>
                <a:cs typeface="Calibri"/>
                <a:sym typeface="Calibri"/>
              </a:endParaRPr>
            </a:p>
          </p:txBody>
        </p:sp>
        <p:cxnSp>
          <p:nvCxnSpPr>
            <p:cNvPr id="46" name="Google Shape;486;p27">
              <a:extLst>
                <a:ext uri="{FF2B5EF4-FFF2-40B4-BE49-F238E27FC236}">
                  <a16:creationId xmlns:a16="http://schemas.microsoft.com/office/drawing/2014/main" id="{142329BA-F6E3-4334-2DBD-D309101645A4}"/>
                </a:ext>
              </a:extLst>
            </p:cNvPr>
            <p:cNvCxnSpPr>
              <a:stCxn id="44" idx="3"/>
              <a:endCxn id="45" idx="1"/>
            </p:cNvCxnSpPr>
            <p:nvPr/>
          </p:nvCxnSpPr>
          <p:spPr>
            <a:xfrm>
              <a:off x="3663075" y="4135412"/>
              <a:ext cx="402600" cy="600"/>
            </a:xfrm>
            <a:prstGeom prst="bentConnector3">
              <a:avLst>
                <a:gd name="adj1" fmla="val 49984"/>
              </a:avLst>
            </a:prstGeom>
            <a:noFill/>
            <a:ln w="9525" cap="flat" cmpd="sng">
              <a:solidFill>
                <a:srgbClr val="561561"/>
              </a:solidFill>
              <a:prstDash val="solid"/>
              <a:round/>
              <a:headEnd type="diamond" w="med" len="med"/>
              <a:tailEnd type="diamond" w="med" len="med"/>
            </a:ln>
          </p:spPr>
        </p:cxnSp>
      </p:grpSp>
      <p:grpSp>
        <p:nvGrpSpPr>
          <p:cNvPr id="6" name="Group 5">
            <a:extLst>
              <a:ext uri="{FF2B5EF4-FFF2-40B4-BE49-F238E27FC236}">
                <a16:creationId xmlns:a16="http://schemas.microsoft.com/office/drawing/2014/main" id="{B43A18C5-A3FD-3BC1-A38E-FDDDE7400514}"/>
              </a:ext>
            </a:extLst>
          </p:cNvPr>
          <p:cNvGrpSpPr/>
          <p:nvPr/>
        </p:nvGrpSpPr>
        <p:grpSpPr>
          <a:xfrm>
            <a:off x="2070100" y="4831013"/>
            <a:ext cx="5622300" cy="1540737"/>
            <a:chOff x="2070100" y="4831013"/>
            <a:chExt cx="5622300" cy="1540737"/>
          </a:xfrm>
        </p:grpSpPr>
        <p:sp>
          <p:nvSpPr>
            <p:cNvPr id="48" name="Google Shape;488;p27">
              <a:extLst>
                <a:ext uri="{FF2B5EF4-FFF2-40B4-BE49-F238E27FC236}">
                  <a16:creationId xmlns:a16="http://schemas.microsoft.com/office/drawing/2014/main" id="{5173FD96-B855-6D9C-3A4C-38B12333E129}"/>
                </a:ext>
              </a:extLst>
            </p:cNvPr>
            <p:cNvSpPr txBox="1"/>
            <p:nvPr/>
          </p:nvSpPr>
          <p:spPr>
            <a:xfrm>
              <a:off x="2413600" y="5208425"/>
              <a:ext cx="1379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Random Forest</a:t>
              </a:r>
              <a:endParaRPr sz="1300">
                <a:solidFill>
                  <a:srgbClr val="701C7F"/>
                </a:solidFill>
                <a:latin typeface="Calibri"/>
                <a:ea typeface="Calibri"/>
                <a:cs typeface="Calibri"/>
                <a:sym typeface="Calibri"/>
              </a:endParaRPr>
            </a:p>
          </p:txBody>
        </p:sp>
        <p:sp>
          <p:nvSpPr>
            <p:cNvPr id="49" name="Google Shape;489;p27">
              <a:extLst>
                <a:ext uri="{FF2B5EF4-FFF2-40B4-BE49-F238E27FC236}">
                  <a16:creationId xmlns:a16="http://schemas.microsoft.com/office/drawing/2014/main" id="{3F4C55BA-7DE4-72CB-D217-A912D8DB293E}"/>
                </a:ext>
              </a:extLst>
            </p:cNvPr>
            <p:cNvSpPr txBox="1"/>
            <p:nvPr/>
          </p:nvSpPr>
          <p:spPr>
            <a:xfrm>
              <a:off x="4480900" y="5208425"/>
              <a:ext cx="6264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SVM</a:t>
              </a:r>
              <a:endParaRPr sz="1300">
                <a:solidFill>
                  <a:srgbClr val="701C7F"/>
                </a:solidFill>
                <a:latin typeface="Calibri"/>
                <a:ea typeface="Calibri"/>
                <a:cs typeface="Calibri"/>
                <a:sym typeface="Calibri"/>
              </a:endParaRPr>
            </a:p>
          </p:txBody>
        </p:sp>
        <p:sp>
          <p:nvSpPr>
            <p:cNvPr id="50" name="Google Shape;490;p27">
              <a:extLst>
                <a:ext uri="{FF2B5EF4-FFF2-40B4-BE49-F238E27FC236}">
                  <a16:creationId xmlns:a16="http://schemas.microsoft.com/office/drawing/2014/main" id="{BA12DF61-6A5D-C2C6-78D7-41533D989079}"/>
                </a:ext>
              </a:extLst>
            </p:cNvPr>
            <p:cNvSpPr txBox="1"/>
            <p:nvPr/>
          </p:nvSpPr>
          <p:spPr>
            <a:xfrm>
              <a:off x="6330100" y="5208425"/>
              <a:ext cx="7122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KNN</a:t>
              </a:r>
              <a:endParaRPr sz="1300">
                <a:solidFill>
                  <a:srgbClr val="701C7F"/>
                </a:solidFill>
                <a:latin typeface="Calibri"/>
                <a:ea typeface="Calibri"/>
                <a:cs typeface="Calibri"/>
                <a:sym typeface="Calibri"/>
              </a:endParaRPr>
            </a:p>
          </p:txBody>
        </p:sp>
        <p:cxnSp>
          <p:nvCxnSpPr>
            <p:cNvPr id="51" name="Google Shape;491;p27">
              <a:extLst>
                <a:ext uri="{FF2B5EF4-FFF2-40B4-BE49-F238E27FC236}">
                  <a16:creationId xmlns:a16="http://schemas.microsoft.com/office/drawing/2014/main" id="{D365D65C-BCF4-8860-310D-31283CF9B0B8}"/>
                </a:ext>
              </a:extLst>
            </p:cNvPr>
            <p:cNvCxnSpPr>
              <a:stCxn id="47" idx="3"/>
              <a:endCxn id="48" idx="0"/>
            </p:cNvCxnSpPr>
            <p:nvPr/>
          </p:nvCxnSpPr>
          <p:spPr>
            <a:xfrm flipH="1">
              <a:off x="3103575" y="4831013"/>
              <a:ext cx="559500" cy="377400"/>
            </a:xfrm>
            <a:prstGeom prst="bentConnector4">
              <a:avLst>
                <a:gd name="adj1" fmla="val -42560"/>
                <a:gd name="adj2" fmla="val 77049"/>
              </a:avLst>
            </a:prstGeom>
            <a:noFill/>
            <a:ln w="9525" cap="flat" cmpd="sng">
              <a:solidFill>
                <a:srgbClr val="561561"/>
              </a:solidFill>
              <a:prstDash val="solid"/>
              <a:round/>
              <a:headEnd type="diamond" w="med" len="med"/>
              <a:tailEnd type="diamond" w="med" len="med"/>
            </a:ln>
          </p:spPr>
        </p:cxnSp>
        <p:cxnSp>
          <p:nvCxnSpPr>
            <p:cNvPr id="52" name="Google Shape;492;p27">
              <a:extLst>
                <a:ext uri="{FF2B5EF4-FFF2-40B4-BE49-F238E27FC236}">
                  <a16:creationId xmlns:a16="http://schemas.microsoft.com/office/drawing/2014/main" id="{E61FE009-9185-0C7D-9579-12B3027E4293}"/>
                </a:ext>
              </a:extLst>
            </p:cNvPr>
            <p:cNvCxnSpPr>
              <a:stCxn id="47" idx="3"/>
              <a:endCxn id="49" idx="0"/>
            </p:cNvCxnSpPr>
            <p:nvPr/>
          </p:nvCxnSpPr>
          <p:spPr>
            <a:xfrm>
              <a:off x="3663075" y="4831013"/>
              <a:ext cx="1131000" cy="377400"/>
            </a:xfrm>
            <a:prstGeom prst="bentConnector2">
              <a:avLst/>
            </a:prstGeom>
            <a:noFill/>
            <a:ln w="9525" cap="flat" cmpd="sng">
              <a:solidFill>
                <a:srgbClr val="561561"/>
              </a:solidFill>
              <a:prstDash val="solid"/>
              <a:round/>
              <a:headEnd type="diamond" w="med" len="med"/>
              <a:tailEnd type="diamond" w="med" len="med"/>
            </a:ln>
          </p:spPr>
        </p:cxnSp>
        <p:cxnSp>
          <p:nvCxnSpPr>
            <p:cNvPr id="53" name="Google Shape;493;p27">
              <a:extLst>
                <a:ext uri="{FF2B5EF4-FFF2-40B4-BE49-F238E27FC236}">
                  <a16:creationId xmlns:a16="http://schemas.microsoft.com/office/drawing/2014/main" id="{12155516-11C7-85FE-8E4E-550C4EC57867}"/>
                </a:ext>
              </a:extLst>
            </p:cNvPr>
            <p:cNvCxnSpPr>
              <a:stCxn id="47" idx="3"/>
              <a:endCxn id="50" idx="0"/>
            </p:cNvCxnSpPr>
            <p:nvPr/>
          </p:nvCxnSpPr>
          <p:spPr>
            <a:xfrm>
              <a:off x="3663075" y="4831013"/>
              <a:ext cx="3023100" cy="377400"/>
            </a:xfrm>
            <a:prstGeom prst="bentConnector2">
              <a:avLst/>
            </a:prstGeom>
            <a:noFill/>
            <a:ln w="9525" cap="flat" cmpd="sng">
              <a:solidFill>
                <a:srgbClr val="561561"/>
              </a:solidFill>
              <a:prstDash val="solid"/>
              <a:round/>
              <a:headEnd type="diamond" w="med" len="med"/>
              <a:tailEnd type="diamond" w="med" len="med"/>
            </a:ln>
          </p:spPr>
        </p:cxnSp>
        <p:sp>
          <p:nvSpPr>
            <p:cNvPr id="55" name="Google Shape;495;p27">
              <a:extLst>
                <a:ext uri="{FF2B5EF4-FFF2-40B4-BE49-F238E27FC236}">
                  <a16:creationId xmlns:a16="http://schemas.microsoft.com/office/drawing/2014/main" id="{0B50CDC4-D385-D748-FA9B-D5104316D912}"/>
                </a:ext>
              </a:extLst>
            </p:cNvPr>
            <p:cNvSpPr txBox="1"/>
            <p:nvPr/>
          </p:nvSpPr>
          <p:spPr>
            <a:xfrm>
              <a:off x="2070100" y="5963450"/>
              <a:ext cx="2066700" cy="408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CO" sz="1300">
                  <a:solidFill>
                    <a:srgbClr val="701C7F"/>
                  </a:solidFill>
                  <a:latin typeface="Calibri"/>
                  <a:ea typeface="Calibri"/>
                  <a:cs typeface="Calibri"/>
                  <a:sym typeface="Calibri"/>
                </a:rPr>
                <a:t>Desempeño destacado en PatternNET</a:t>
              </a:r>
              <a:endParaRPr sz="1300">
                <a:solidFill>
                  <a:srgbClr val="701C7F"/>
                </a:solidFill>
                <a:latin typeface="Calibri"/>
                <a:ea typeface="Calibri"/>
                <a:cs typeface="Calibri"/>
                <a:sym typeface="Calibri"/>
              </a:endParaRPr>
            </a:p>
          </p:txBody>
        </p:sp>
        <p:sp>
          <p:nvSpPr>
            <p:cNvPr id="56" name="Google Shape;496;p27">
              <a:extLst>
                <a:ext uri="{FF2B5EF4-FFF2-40B4-BE49-F238E27FC236}">
                  <a16:creationId xmlns:a16="http://schemas.microsoft.com/office/drawing/2014/main" id="{BBF1B76A-EA8B-39E9-49A7-9E295F258653}"/>
                </a:ext>
              </a:extLst>
            </p:cNvPr>
            <p:cNvSpPr txBox="1"/>
            <p:nvPr/>
          </p:nvSpPr>
          <p:spPr>
            <a:xfrm>
              <a:off x="4051300" y="5963450"/>
              <a:ext cx="1485600" cy="351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CO" sz="1300">
                  <a:solidFill>
                    <a:srgbClr val="701C7F"/>
                  </a:solidFill>
                  <a:latin typeface="Calibri"/>
                  <a:ea typeface="Calibri"/>
                  <a:cs typeface="Calibri"/>
                  <a:sym typeface="Calibri"/>
                </a:rPr>
                <a:t>Consistencia en WHU</a:t>
              </a:r>
              <a:endParaRPr sz="1300">
                <a:solidFill>
                  <a:srgbClr val="701C7F"/>
                </a:solidFill>
                <a:latin typeface="Calibri"/>
                <a:ea typeface="Calibri"/>
                <a:cs typeface="Calibri"/>
                <a:sym typeface="Calibri"/>
              </a:endParaRPr>
            </a:p>
          </p:txBody>
        </p:sp>
        <p:sp>
          <p:nvSpPr>
            <p:cNvPr id="57" name="Google Shape;497;p27">
              <a:extLst>
                <a:ext uri="{FF2B5EF4-FFF2-40B4-BE49-F238E27FC236}">
                  <a16:creationId xmlns:a16="http://schemas.microsoft.com/office/drawing/2014/main" id="{F826FE49-16DC-25CA-6174-C93AD06B55F8}"/>
                </a:ext>
              </a:extLst>
            </p:cNvPr>
            <p:cNvSpPr txBox="1"/>
            <p:nvPr/>
          </p:nvSpPr>
          <p:spPr>
            <a:xfrm>
              <a:off x="5680000" y="5963450"/>
              <a:ext cx="2012400" cy="351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CO" sz="1300">
                  <a:solidFill>
                    <a:srgbClr val="701C7F"/>
                  </a:solidFill>
                  <a:latin typeface="Calibri"/>
                  <a:ea typeface="Calibri"/>
                  <a:cs typeface="Calibri"/>
                  <a:sym typeface="Calibri"/>
                </a:rPr>
                <a:t>Bajo rendimiento en casi todos los datasets</a:t>
              </a:r>
              <a:endParaRPr sz="1300">
                <a:solidFill>
                  <a:srgbClr val="701C7F"/>
                </a:solidFill>
                <a:latin typeface="Calibri"/>
                <a:ea typeface="Calibri"/>
                <a:cs typeface="Calibri"/>
                <a:sym typeface="Calibri"/>
              </a:endParaRPr>
            </a:p>
          </p:txBody>
        </p:sp>
        <p:cxnSp>
          <p:nvCxnSpPr>
            <p:cNvPr id="58" name="Google Shape;498;p27">
              <a:extLst>
                <a:ext uri="{FF2B5EF4-FFF2-40B4-BE49-F238E27FC236}">
                  <a16:creationId xmlns:a16="http://schemas.microsoft.com/office/drawing/2014/main" id="{4CA5D28D-5678-8AB8-42FF-83A427638F4A}"/>
                </a:ext>
              </a:extLst>
            </p:cNvPr>
            <p:cNvCxnSpPr>
              <a:stCxn id="48" idx="2"/>
              <a:endCxn id="55" idx="0"/>
            </p:cNvCxnSpPr>
            <p:nvPr/>
          </p:nvCxnSpPr>
          <p:spPr>
            <a:xfrm rot="-5400000" flipH="1">
              <a:off x="2901850" y="5761325"/>
              <a:ext cx="403800" cy="600"/>
            </a:xfrm>
            <a:prstGeom prst="bentConnector3">
              <a:avLst>
                <a:gd name="adj1" fmla="val 49991"/>
              </a:avLst>
            </a:prstGeom>
            <a:noFill/>
            <a:ln w="9525" cap="flat" cmpd="sng">
              <a:solidFill>
                <a:srgbClr val="561561"/>
              </a:solidFill>
              <a:prstDash val="solid"/>
              <a:round/>
              <a:headEnd type="diamond" w="med" len="med"/>
              <a:tailEnd type="diamond" w="med" len="med"/>
            </a:ln>
          </p:spPr>
        </p:cxnSp>
        <p:cxnSp>
          <p:nvCxnSpPr>
            <p:cNvPr id="59" name="Google Shape;499;p27">
              <a:extLst>
                <a:ext uri="{FF2B5EF4-FFF2-40B4-BE49-F238E27FC236}">
                  <a16:creationId xmlns:a16="http://schemas.microsoft.com/office/drawing/2014/main" id="{89138C87-8D08-7314-A982-3617593037A3}"/>
                </a:ext>
              </a:extLst>
            </p:cNvPr>
            <p:cNvCxnSpPr>
              <a:stCxn id="49" idx="2"/>
              <a:endCxn id="56" idx="0"/>
            </p:cNvCxnSpPr>
            <p:nvPr/>
          </p:nvCxnSpPr>
          <p:spPr>
            <a:xfrm rot="-5400000" flipH="1">
              <a:off x="4592500" y="5761325"/>
              <a:ext cx="403800" cy="600"/>
            </a:xfrm>
            <a:prstGeom prst="bentConnector3">
              <a:avLst>
                <a:gd name="adj1" fmla="val 49991"/>
              </a:avLst>
            </a:prstGeom>
            <a:noFill/>
            <a:ln w="9525" cap="flat" cmpd="sng">
              <a:solidFill>
                <a:srgbClr val="561561"/>
              </a:solidFill>
              <a:prstDash val="solid"/>
              <a:round/>
              <a:headEnd type="diamond" w="med" len="med"/>
              <a:tailEnd type="diamond" w="med" len="med"/>
            </a:ln>
          </p:spPr>
        </p:cxnSp>
        <p:cxnSp>
          <p:nvCxnSpPr>
            <p:cNvPr id="60" name="Google Shape;500;p27">
              <a:extLst>
                <a:ext uri="{FF2B5EF4-FFF2-40B4-BE49-F238E27FC236}">
                  <a16:creationId xmlns:a16="http://schemas.microsoft.com/office/drawing/2014/main" id="{08823C3A-6135-48C0-C695-7FEBC0CC7B9A}"/>
                </a:ext>
              </a:extLst>
            </p:cNvPr>
            <p:cNvCxnSpPr>
              <a:stCxn id="50" idx="2"/>
              <a:endCxn id="57" idx="0"/>
            </p:cNvCxnSpPr>
            <p:nvPr/>
          </p:nvCxnSpPr>
          <p:spPr>
            <a:xfrm rot="-5400000" flipH="1">
              <a:off x="6484600" y="5761325"/>
              <a:ext cx="403800" cy="600"/>
            </a:xfrm>
            <a:prstGeom prst="bentConnector3">
              <a:avLst>
                <a:gd name="adj1" fmla="val 49991"/>
              </a:avLst>
            </a:prstGeom>
            <a:noFill/>
            <a:ln w="9525" cap="flat" cmpd="sng">
              <a:solidFill>
                <a:srgbClr val="561561"/>
              </a:solidFill>
              <a:prstDash val="solid"/>
              <a:round/>
              <a:headEnd type="diamond" w="med" len="med"/>
              <a:tailEnd type="diamond" w="med" len="med"/>
            </a:ln>
          </p:spPr>
        </p:cxnSp>
      </p:grpSp>
      <p:grpSp>
        <p:nvGrpSpPr>
          <p:cNvPr id="7" name="Group 6">
            <a:extLst>
              <a:ext uri="{FF2B5EF4-FFF2-40B4-BE49-F238E27FC236}">
                <a16:creationId xmlns:a16="http://schemas.microsoft.com/office/drawing/2014/main" id="{030F6974-B24C-12CD-01C7-EB45398C62C6}"/>
              </a:ext>
            </a:extLst>
          </p:cNvPr>
          <p:cNvGrpSpPr/>
          <p:nvPr/>
        </p:nvGrpSpPr>
        <p:grpSpPr>
          <a:xfrm>
            <a:off x="1791875" y="1278500"/>
            <a:ext cx="1989700" cy="3756663"/>
            <a:chOff x="1791875" y="1278500"/>
            <a:chExt cx="1989700" cy="3756663"/>
          </a:xfrm>
        </p:grpSpPr>
        <p:cxnSp>
          <p:nvCxnSpPr>
            <p:cNvPr id="29" name="Google Shape;469;p27">
              <a:extLst>
                <a:ext uri="{FF2B5EF4-FFF2-40B4-BE49-F238E27FC236}">
                  <a16:creationId xmlns:a16="http://schemas.microsoft.com/office/drawing/2014/main" id="{55ECB2F0-66B6-A822-FCAC-32409D9EE0E1}"/>
                </a:ext>
              </a:extLst>
            </p:cNvPr>
            <p:cNvCxnSpPr>
              <a:stCxn id="35" idx="3"/>
              <a:endCxn id="37" idx="1"/>
            </p:cNvCxnSpPr>
            <p:nvPr/>
          </p:nvCxnSpPr>
          <p:spPr>
            <a:xfrm>
              <a:off x="1791875" y="3308500"/>
              <a:ext cx="335400" cy="79500"/>
            </a:xfrm>
            <a:prstGeom prst="bentConnector3">
              <a:avLst>
                <a:gd name="adj1" fmla="val 50015"/>
              </a:avLst>
            </a:prstGeom>
            <a:noFill/>
            <a:ln w="9525" cap="flat" cmpd="sng">
              <a:solidFill>
                <a:srgbClr val="561561"/>
              </a:solidFill>
              <a:prstDash val="solid"/>
              <a:round/>
              <a:headEnd type="diamond" w="med" len="med"/>
              <a:tailEnd type="diamond" w="med" len="med"/>
            </a:ln>
          </p:spPr>
        </p:cxnSp>
        <p:cxnSp>
          <p:nvCxnSpPr>
            <p:cNvPr id="34" name="Google Shape;481;p27">
              <a:extLst>
                <a:ext uri="{FF2B5EF4-FFF2-40B4-BE49-F238E27FC236}">
                  <a16:creationId xmlns:a16="http://schemas.microsoft.com/office/drawing/2014/main" id="{8AEE76E6-293A-C612-A4AD-DDC016CFBFD7}"/>
                </a:ext>
              </a:extLst>
            </p:cNvPr>
            <p:cNvCxnSpPr>
              <a:stCxn id="36" idx="1"/>
              <a:endCxn id="35" idx="3"/>
            </p:cNvCxnSpPr>
            <p:nvPr/>
          </p:nvCxnSpPr>
          <p:spPr>
            <a:xfrm flipH="1">
              <a:off x="1791975" y="1668050"/>
              <a:ext cx="335400" cy="1640400"/>
            </a:xfrm>
            <a:prstGeom prst="bentConnector3">
              <a:avLst>
                <a:gd name="adj1" fmla="val 50015"/>
              </a:avLst>
            </a:prstGeom>
            <a:noFill/>
            <a:ln w="9525" cap="flat" cmpd="sng">
              <a:solidFill>
                <a:srgbClr val="561561"/>
              </a:solidFill>
              <a:prstDash val="solid"/>
              <a:round/>
              <a:headEnd type="diamond" w="med" len="med"/>
              <a:tailEnd type="diamond" w="med" len="med"/>
            </a:ln>
          </p:spPr>
        </p:cxnSp>
        <p:sp>
          <p:nvSpPr>
            <p:cNvPr id="36" name="Google Shape;473;p27">
              <a:extLst>
                <a:ext uri="{FF2B5EF4-FFF2-40B4-BE49-F238E27FC236}">
                  <a16:creationId xmlns:a16="http://schemas.microsoft.com/office/drawing/2014/main" id="{6CA92567-CFAD-9EB1-836D-A3451DC2EF70}"/>
                </a:ext>
              </a:extLst>
            </p:cNvPr>
            <p:cNvSpPr txBox="1"/>
            <p:nvPr/>
          </p:nvSpPr>
          <p:spPr>
            <a:xfrm>
              <a:off x="2127375" y="1278500"/>
              <a:ext cx="1654200" cy="779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Carga y Preprocesamiento de Imágenes</a:t>
              </a:r>
              <a:endParaRPr sz="1300">
                <a:solidFill>
                  <a:srgbClr val="701C7F"/>
                </a:solidFill>
                <a:latin typeface="Calibri"/>
                <a:ea typeface="Calibri"/>
                <a:cs typeface="Calibri"/>
                <a:sym typeface="Calibri"/>
              </a:endParaRPr>
            </a:p>
          </p:txBody>
        </p:sp>
        <p:sp>
          <p:nvSpPr>
            <p:cNvPr id="37" name="Google Shape;471;p27">
              <a:extLst>
                <a:ext uri="{FF2B5EF4-FFF2-40B4-BE49-F238E27FC236}">
                  <a16:creationId xmlns:a16="http://schemas.microsoft.com/office/drawing/2014/main" id="{B2176665-3293-EFDE-C521-AF7CDB1AFD21}"/>
                </a:ext>
              </a:extLst>
            </p:cNvPr>
            <p:cNvSpPr txBox="1"/>
            <p:nvPr/>
          </p:nvSpPr>
          <p:spPr>
            <a:xfrm>
              <a:off x="2127375" y="3228775"/>
              <a:ext cx="1535700" cy="318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División de Datos</a:t>
              </a:r>
              <a:endParaRPr sz="1300">
                <a:solidFill>
                  <a:srgbClr val="701C7F"/>
                </a:solidFill>
                <a:latin typeface="Calibri"/>
                <a:ea typeface="Calibri"/>
                <a:cs typeface="Calibri"/>
                <a:sym typeface="Calibri"/>
              </a:endParaRPr>
            </a:p>
          </p:txBody>
        </p:sp>
        <p:sp>
          <p:nvSpPr>
            <p:cNvPr id="44" name="Google Shape;484;p27">
              <a:extLst>
                <a:ext uri="{FF2B5EF4-FFF2-40B4-BE49-F238E27FC236}">
                  <a16:creationId xmlns:a16="http://schemas.microsoft.com/office/drawing/2014/main" id="{7B242D42-6FA0-D957-6A51-507C78FA1638}"/>
                </a:ext>
              </a:extLst>
            </p:cNvPr>
            <p:cNvSpPr txBox="1"/>
            <p:nvPr/>
          </p:nvSpPr>
          <p:spPr>
            <a:xfrm>
              <a:off x="2127375" y="3931262"/>
              <a:ext cx="1535700" cy="408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Aplanado de Imágenes</a:t>
              </a:r>
              <a:endParaRPr sz="1300">
                <a:solidFill>
                  <a:srgbClr val="701C7F"/>
                </a:solidFill>
                <a:latin typeface="Calibri"/>
                <a:ea typeface="Calibri"/>
                <a:cs typeface="Calibri"/>
                <a:sym typeface="Calibri"/>
              </a:endParaRPr>
            </a:p>
          </p:txBody>
        </p:sp>
        <p:sp>
          <p:nvSpPr>
            <p:cNvPr id="47" name="Google Shape;487;p27">
              <a:extLst>
                <a:ext uri="{FF2B5EF4-FFF2-40B4-BE49-F238E27FC236}">
                  <a16:creationId xmlns:a16="http://schemas.microsoft.com/office/drawing/2014/main" id="{89B32811-FF88-2ABA-7273-D761A0FAE717}"/>
                </a:ext>
              </a:extLst>
            </p:cNvPr>
            <p:cNvSpPr txBox="1"/>
            <p:nvPr/>
          </p:nvSpPr>
          <p:spPr>
            <a:xfrm>
              <a:off x="2127375" y="4626863"/>
              <a:ext cx="1535700" cy="408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Algoritmos de clasificación</a:t>
              </a:r>
              <a:endParaRPr sz="1300">
                <a:solidFill>
                  <a:srgbClr val="701C7F"/>
                </a:solidFill>
                <a:latin typeface="Calibri"/>
                <a:ea typeface="Calibri"/>
                <a:cs typeface="Calibri"/>
                <a:sym typeface="Calibri"/>
              </a:endParaRPr>
            </a:p>
          </p:txBody>
        </p:sp>
        <p:cxnSp>
          <p:nvCxnSpPr>
            <p:cNvPr id="54" name="Google Shape;494;p27">
              <a:extLst>
                <a:ext uri="{FF2B5EF4-FFF2-40B4-BE49-F238E27FC236}">
                  <a16:creationId xmlns:a16="http://schemas.microsoft.com/office/drawing/2014/main" id="{66BDBC88-6082-1E06-371D-4E4FF4B8C664}"/>
                </a:ext>
              </a:extLst>
            </p:cNvPr>
            <p:cNvCxnSpPr>
              <a:stCxn id="35" idx="3"/>
              <a:endCxn id="47" idx="1"/>
            </p:cNvCxnSpPr>
            <p:nvPr/>
          </p:nvCxnSpPr>
          <p:spPr>
            <a:xfrm>
              <a:off x="1791875" y="3308500"/>
              <a:ext cx="335400" cy="1522500"/>
            </a:xfrm>
            <a:prstGeom prst="bentConnector3">
              <a:avLst>
                <a:gd name="adj1" fmla="val 50015"/>
              </a:avLst>
            </a:prstGeom>
            <a:noFill/>
            <a:ln w="9525" cap="flat" cmpd="sng">
              <a:solidFill>
                <a:srgbClr val="561561"/>
              </a:solidFill>
              <a:prstDash val="solid"/>
              <a:round/>
              <a:headEnd type="diamond" w="med" len="med"/>
              <a:tailEnd type="diamond" w="med" len="med"/>
            </a:ln>
          </p:spPr>
        </p:cxnSp>
        <p:cxnSp>
          <p:nvCxnSpPr>
            <p:cNvPr id="61" name="Google Shape;501;p27">
              <a:extLst>
                <a:ext uri="{FF2B5EF4-FFF2-40B4-BE49-F238E27FC236}">
                  <a16:creationId xmlns:a16="http://schemas.microsoft.com/office/drawing/2014/main" id="{2F20AC97-D54A-A35C-ADA0-90C966EB1BAB}"/>
                </a:ext>
              </a:extLst>
            </p:cNvPr>
            <p:cNvCxnSpPr>
              <a:stCxn id="35" idx="3"/>
              <a:endCxn id="44" idx="1"/>
            </p:cNvCxnSpPr>
            <p:nvPr/>
          </p:nvCxnSpPr>
          <p:spPr>
            <a:xfrm>
              <a:off x="1791875" y="3308500"/>
              <a:ext cx="335400" cy="826800"/>
            </a:xfrm>
            <a:prstGeom prst="bentConnector3">
              <a:avLst>
                <a:gd name="adj1" fmla="val 50015"/>
              </a:avLst>
            </a:prstGeom>
            <a:noFill/>
            <a:ln w="9525" cap="flat" cmpd="sng">
              <a:solidFill>
                <a:srgbClr val="561561"/>
              </a:solidFill>
              <a:prstDash val="solid"/>
              <a:round/>
              <a:headEnd type="diamond" w="med" len="med"/>
              <a:tailEnd type="diamond" w="med" len="med"/>
            </a:ln>
          </p:spPr>
        </p:cxnSp>
      </p:grpSp>
      <p:sp>
        <p:nvSpPr>
          <p:cNvPr id="63" name="Google Shape;503;p27">
            <a:extLst>
              <a:ext uri="{FF2B5EF4-FFF2-40B4-BE49-F238E27FC236}">
                <a16:creationId xmlns:a16="http://schemas.microsoft.com/office/drawing/2014/main" id="{BC56E1D2-C051-1ED3-6EC7-0D68D3E14720}"/>
              </a:ext>
            </a:extLst>
          </p:cNvPr>
          <p:cNvSpPr txBox="1"/>
          <p:nvPr/>
        </p:nvSpPr>
        <p:spPr>
          <a:xfrm>
            <a:off x="8260850" y="1073300"/>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Optimal_31: Resultados regulares</a:t>
            </a:r>
            <a:endParaRPr sz="1300">
              <a:solidFill>
                <a:schemeClr val="accent1"/>
              </a:solidFill>
              <a:latin typeface="Calibri"/>
              <a:ea typeface="Calibri"/>
              <a:cs typeface="Calibri"/>
              <a:sym typeface="Calibri"/>
            </a:endParaRPr>
          </a:p>
        </p:txBody>
      </p:sp>
      <p:grpSp>
        <p:nvGrpSpPr>
          <p:cNvPr id="8" name="Group 7">
            <a:extLst>
              <a:ext uri="{FF2B5EF4-FFF2-40B4-BE49-F238E27FC236}">
                <a16:creationId xmlns:a16="http://schemas.microsoft.com/office/drawing/2014/main" id="{7B5C6034-FE97-AC38-E31A-FDCC8865BA6F}"/>
              </a:ext>
            </a:extLst>
          </p:cNvPr>
          <p:cNvGrpSpPr/>
          <p:nvPr/>
        </p:nvGrpSpPr>
        <p:grpSpPr>
          <a:xfrm>
            <a:off x="6356900" y="1248950"/>
            <a:ext cx="5266050" cy="1972063"/>
            <a:chOff x="6356900" y="1248950"/>
            <a:chExt cx="5266050" cy="1972063"/>
          </a:xfrm>
        </p:grpSpPr>
        <p:sp>
          <p:nvSpPr>
            <p:cNvPr id="62" name="Google Shape;502;p27">
              <a:extLst>
                <a:ext uri="{FF2B5EF4-FFF2-40B4-BE49-F238E27FC236}">
                  <a16:creationId xmlns:a16="http://schemas.microsoft.com/office/drawing/2014/main" id="{186AB6C9-BF9E-20BE-3639-8FBBF3F39EEA}"/>
                </a:ext>
              </a:extLst>
            </p:cNvPr>
            <p:cNvSpPr txBox="1"/>
            <p:nvPr/>
          </p:nvSpPr>
          <p:spPr>
            <a:xfrm>
              <a:off x="6356900" y="1866950"/>
              <a:ext cx="1535700" cy="6330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s-CO" sz="1300">
                  <a:solidFill>
                    <a:schemeClr val="accent1"/>
                  </a:solidFill>
                  <a:latin typeface="Calibri"/>
                  <a:ea typeface="Calibri"/>
                  <a:cs typeface="Calibri"/>
                  <a:sym typeface="Calibri"/>
                </a:rPr>
                <a:t>Evaluación de Resultados por Dataset</a:t>
              </a:r>
              <a:endParaRPr sz="1300">
                <a:solidFill>
                  <a:schemeClr val="accent1"/>
                </a:solidFill>
                <a:latin typeface="Calibri"/>
                <a:ea typeface="Calibri"/>
                <a:cs typeface="Calibri"/>
                <a:sym typeface="Calibri"/>
              </a:endParaRPr>
            </a:p>
          </p:txBody>
        </p:sp>
        <p:sp>
          <p:nvSpPr>
            <p:cNvPr id="320" name="Google Shape;504;p27">
              <a:extLst>
                <a:ext uri="{FF2B5EF4-FFF2-40B4-BE49-F238E27FC236}">
                  <a16:creationId xmlns:a16="http://schemas.microsoft.com/office/drawing/2014/main" id="{68D42FE5-9D04-8A9B-D9EE-5F0ACDB34642}"/>
                </a:ext>
              </a:extLst>
            </p:cNvPr>
            <p:cNvSpPr txBox="1"/>
            <p:nvPr/>
          </p:nvSpPr>
          <p:spPr>
            <a:xfrm>
              <a:off x="8260850" y="1432580"/>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PatternNET: Altos F1-Scores</a:t>
              </a:r>
              <a:endParaRPr sz="1300">
                <a:solidFill>
                  <a:schemeClr val="accent1"/>
                </a:solidFill>
                <a:latin typeface="Calibri"/>
                <a:ea typeface="Calibri"/>
                <a:cs typeface="Calibri"/>
                <a:sym typeface="Calibri"/>
              </a:endParaRPr>
            </a:p>
          </p:txBody>
        </p:sp>
        <p:sp>
          <p:nvSpPr>
            <p:cNvPr id="321" name="Google Shape;505;p27">
              <a:extLst>
                <a:ext uri="{FF2B5EF4-FFF2-40B4-BE49-F238E27FC236}">
                  <a16:creationId xmlns:a16="http://schemas.microsoft.com/office/drawing/2014/main" id="{8DC69992-6BF5-465B-651A-4A5D20514C0E}"/>
                </a:ext>
              </a:extLst>
            </p:cNvPr>
            <p:cNvSpPr txBox="1"/>
            <p:nvPr/>
          </p:nvSpPr>
          <p:spPr>
            <a:xfrm>
              <a:off x="8260850" y="1791860"/>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MLRS: Liderazgo de Random Forest</a:t>
              </a:r>
              <a:endParaRPr sz="1300">
                <a:solidFill>
                  <a:schemeClr val="accent1"/>
                </a:solidFill>
                <a:latin typeface="Calibri"/>
                <a:ea typeface="Calibri"/>
                <a:cs typeface="Calibri"/>
                <a:sym typeface="Calibri"/>
              </a:endParaRPr>
            </a:p>
          </p:txBody>
        </p:sp>
        <p:sp>
          <p:nvSpPr>
            <p:cNvPr id="322" name="Google Shape;506;p27">
              <a:extLst>
                <a:ext uri="{FF2B5EF4-FFF2-40B4-BE49-F238E27FC236}">
                  <a16:creationId xmlns:a16="http://schemas.microsoft.com/office/drawing/2014/main" id="{DBB0509D-6B0F-1E64-9B0F-81E4D1187DF8}"/>
                </a:ext>
              </a:extLst>
            </p:cNvPr>
            <p:cNvSpPr txBox="1"/>
            <p:nvPr/>
          </p:nvSpPr>
          <p:spPr>
            <a:xfrm>
              <a:off x="8260850" y="2151140"/>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WHU: SVM supera en precisión</a:t>
              </a:r>
              <a:endParaRPr sz="1300">
                <a:solidFill>
                  <a:schemeClr val="accent1"/>
                </a:solidFill>
                <a:latin typeface="Calibri"/>
                <a:ea typeface="Calibri"/>
                <a:cs typeface="Calibri"/>
                <a:sym typeface="Calibri"/>
              </a:endParaRPr>
            </a:p>
          </p:txBody>
        </p:sp>
        <p:sp>
          <p:nvSpPr>
            <p:cNvPr id="323" name="Google Shape;507;p27">
              <a:extLst>
                <a:ext uri="{FF2B5EF4-FFF2-40B4-BE49-F238E27FC236}">
                  <a16:creationId xmlns:a16="http://schemas.microsoft.com/office/drawing/2014/main" id="{E76F1B3B-A3BA-8775-A179-5E2155368C06}"/>
                </a:ext>
              </a:extLst>
            </p:cNvPr>
            <p:cNvSpPr txBox="1"/>
            <p:nvPr/>
          </p:nvSpPr>
          <p:spPr>
            <a:xfrm>
              <a:off x="8260850" y="2510420"/>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Propio: Desempeños bajos</a:t>
              </a:r>
              <a:endParaRPr sz="1300">
                <a:solidFill>
                  <a:schemeClr val="accent1"/>
                </a:solidFill>
                <a:latin typeface="Calibri"/>
                <a:ea typeface="Calibri"/>
                <a:cs typeface="Calibri"/>
                <a:sym typeface="Calibri"/>
              </a:endParaRPr>
            </a:p>
          </p:txBody>
        </p:sp>
        <p:sp>
          <p:nvSpPr>
            <p:cNvPr id="324" name="Google Shape;508;p27">
              <a:extLst>
                <a:ext uri="{FF2B5EF4-FFF2-40B4-BE49-F238E27FC236}">
                  <a16:creationId xmlns:a16="http://schemas.microsoft.com/office/drawing/2014/main" id="{D6886BAC-4D24-303E-D192-8BB1942D433A}"/>
                </a:ext>
              </a:extLst>
            </p:cNvPr>
            <p:cNvSpPr txBox="1"/>
            <p:nvPr/>
          </p:nvSpPr>
          <p:spPr>
            <a:xfrm>
              <a:off x="8260850" y="2869713"/>
              <a:ext cx="33621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Mixto: Mejoras con imágenes combinadas</a:t>
              </a:r>
              <a:endParaRPr sz="1300">
                <a:solidFill>
                  <a:schemeClr val="accent1"/>
                </a:solidFill>
                <a:latin typeface="Calibri"/>
                <a:ea typeface="Calibri"/>
                <a:cs typeface="Calibri"/>
                <a:sym typeface="Calibri"/>
              </a:endParaRPr>
            </a:p>
          </p:txBody>
        </p:sp>
        <p:cxnSp>
          <p:nvCxnSpPr>
            <p:cNvPr id="329" name="Google Shape;513;p27">
              <a:extLst>
                <a:ext uri="{FF2B5EF4-FFF2-40B4-BE49-F238E27FC236}">
                  <a16:creationId xmlns:a16="http://schemas.microsoft.com/office/drawing/2014/main" id="{4BDFF3F1-13E1-7DBB-DC8E-C8C6EEB5FA7E}"/>
                </a:ext>
              </a:extLst>
            </p:cNvPr>
            <p:cNvCxnSpPr>
              <a:stCxn id="62" idx="3"/>
              <a:endCxn id="63" idx="1"/>
            </p:cNvCxnSpPr>
            <p:nvPr/>
          </p:nvCxnSpPr>
          <p:spPr>
            <a:xfrm rot="10800000" flipH="1">
              <a:off x="7892600" y="1248950"/>
              <a:ext cx="368400" cy="934500"/>
            </a:xfrm>
            <a:prstGeom prst="bentConnector3">
              <a:avLst>
                <a:gd name="adj1" fmla="val 49980"/>
              </a:avLst>
            </a:prstGeom>
            <a:noFill/>
            <a:ln w="9525" cap="flat" cmpd="sng">
              <a:solidFill>
                <a:schemeClr val="accent1"/>
              </a:solidFill>
              <a:prstDash val="solid"/>
              <a:round/>
              <a:headEnd type="diamond" w="med" len="med"/>
              <a:tailEnd type="diamond" w="med" len="med"/>
            </a:ln>
          </p:spPr>
        </p:cxnSp>
        <p:cxnSp>
          <p:nvCxnSpPr>
            <p:cNvPr id="330" name="Google Shape;514;p27">
              <a:extLst>
                <a:ext uri="{FF2B5EF4-FFF2-40B4-BE49-F238E27FC236}">
                  <a16:creationId xmlns:a16="http://schemas.microsoft.com/office/drawing/2014/main" id="{E9D07241-EDAE-B757-CB9E-12DCA9A24304}"/>
                </a:ext>
              </a:extLst>
            </p:cNvPr>
            <p:cNvCxnSpPr>
              <a:stCxn id="62" idx="3"/>
              <a:endCxn id="320" idx="1"/>
            </p:cNvCxnSpPr>
            <p:nvPr/>
          </p:nvCxnSpPr>
          <p:spPr>
            <a:xfrm rot="10800000" flipH="1">
              <a:off x="7892600" y="1608350"/>
              <a:ext cx="368400" cy="575100"/>
            </a:xfrm>
            <a:prstGeom prst="bentConnector3">
              <a:avLst>
                <a:gd name="adj1" fmla="val 49980"/>
              </a:avLst>
            </a:prstGeom>
            <a:noFill/>
            <a:ln w="9525" cap="flat" cmpd="sng">
              <a:solidFill>
                <a:schemeClr val="accent1"/>
              </a:solidFill>
              <a:prstDash val="solid"/>
              <a:round/>
              <a:headEnd type="diamond" w="med" len="med"/>
              <a:tailEnd type="diamond" w="med" len="med"/>
            </a:ln>
          </p:spPr>
        </p:cxnSp>
        <p:cxnSp>
          <p:nvCxnSpPr>
            <p:cNvPr id="331" name="Google Shape;515;p27">
              <a:extLst>
                <a:ext uri="{FF2B5EF4-FFF2-40B4-BE49-F238E27FC236}">
                  <a16:creationId xmlns:a16="http://schemas.microsoft.com/office/drawing/2014/main" id="{205547BA-748F-90FD-418E-CE7ACBBD567D}"/>
                </a:ext>
              </a:extLst>
            </p:cNvPr>
            <p:cNvCxnSpPr>
              <a:stCxn id="62" idx="3"/>
              <a:endCxn id="321" idx="1"/>
            </p:cNvCxnSpPr>
            <p:nvPr/>
          </p:nvCxnSpPr>
          <p:spPr>
            <a:xfrm rot="10800000" flipH="1">
              <a:off x="7892600" y="1967450"/>
              <a:ext cx="368400" cy="216000"/>
            </a:xfrm>
            <a:prstGeom prst="bentConnector3">
              <a:avLst>
                <a:gd name="adj1" fmla="val 49980"/>
              </a:avLst>
            </a:prstGeom>
            <a:noFill/>
            <a:ln w="9525" cap="flat" cmpd="sng">
              <a:solidFill>
                <a:schemeClr val="accent1"/>
              </a:solidFill>
              <a:prstDash val="solid"/>
              <a:round/>
              <a:headEnd type="diamond" w="med" len="med"/>
              <a:tailEnd type="diamond" w="med" len="med"/>
            </a:ln>
          </p:spPr>
        </p:cxnSp>
        <p:cxnSp>
          <p:nvCxnSpPr>
            <p:cNvPr id="332" name="Google Shape;516;p27">
              <a:extLst>
                <a:ext uri="{FF2B5EF4-FFF2-40B4-BE49-F238E27FC236}">
                  <a16:creationId xmlns:a16="http://schemas.microsoft.com/office/drawing/2014/main" id="{4BAE2048-36B4-C108-902A-1D957799D089}"/>
                </a:ext>
              </a:extLst>
            </p:cNvPr>
            <p:cNvCxnSpPr>
              <a:stCxn id="62" idx="3"/>
              <a:endCxn id="322" idx="1"/>
            </p:cNvCxnSpPr>
            <p:nvPr/>
          </p:nvCxnSpPr>
          <p:spPr>
            <a:xfrm>
              <a:off x="7892600" y="2183450"/>
              <a:ext cx="368400" cy="143400"/>
            </a:xfrm>
            <a:prstGeom prst="bentConnector3">
              <a:avLst>
                <a:gd name="adj1" fmla="val 49980"/>
              </a:avLst>
            </a:prstGeom>
            <a:noFill/>
            <a:ln w="9525" cap="flat" cmpd="sng">
              <a:solidFill>
                <a:schemeClr val="accent1"/>
              </a:solidFill>
              <a:prstDash val="solid"/>
              <a:round/>
              <a:headEnd type="diamond" w="med" len="med"/>
              <a:tailEnd type="diamond" w="med" len="med"/>
            </a:ln>
          </p:spPr>
        </p:cxnSp>
        <p:cxnSp>
          <p:nvCxnSpPr>
            <p:cNvPr id="333" name="Google Shape;517;p27">
              <a:extLst>
                <a:ext uri="{FF2B5EF4-FFF2-40B4-BE49-F238E27FC236}">
                  <a16:creationId xmlns:a16="http://schemas.microsoft.com/office/drawing/2014/main" id="{35BA68E2-51B1-C3D8-3CB7-0A3624C9EE1C}"/>
                </a:ext>
              </a:extLst>
            </p:cNvPr>
            <p:cNvCxnSpPr>
              <a:stCxn id="62" idx="3"/>
              <a:endCxn id="323" idx="1"/>
            </p:cNvCxnSpPr>
            <p:nvPr/>
          </p:nvCxnSpPr>
          <p:spPr>
            <a:xfrm>
              <a:off x="7892600" y="2183450"/>
              <a:ext cx="368400" cy="502500"/>
            </a:xfrm>
            <a:prstGeom prst="bentConnector3">
              <a:avLst>
                <a:gd name="adj1" fmla="val 49980"/>
              </a:avLst>
            </a:prstGeom>
            <a:noFill/>
            <a:ln w="9525" cap="flat" cmpd="sng">
              <a:solidFill>
                <a:schemeClr val="accent1"/>
              </a:solidFill>
              <a:prstDash val="solid"/>
              <a:round/>
              <a:headEnd type="diamond" w="med" len="med"/>
              <a:tailEnd type="diamond" w="med" len="med"/>
            </a:ln>
          </p:spPr>
        </p:cxnSp>
        <p:cxnSp>
          <p:nvCxnSpPr>
            <p:cNvPr id="334" name="Google Shape;518;p27">
              <a:extLst>
                <a:ext uri="{FF2B5EF4-FFF2-40B4-BE49-F238E27FC236}">
                  <a16:creationId xmlns:a16="http://schemas.microsoft.com/office/drawing/2014/main" id="{B5D16814-5ED2-7361-F4B7-ED3E3C2D5E79}"/>
                </a:ext>
              </a:extLst>
            </p:cNvPr>
            <p:cNvCxnSpPr>
              <a:stCxn id="62" idx="3"/>
              <a:endCxn id="324" idx="1"/>
            </p:cNvCxnSpPr>
            <p:nvPr/>
          </p:nvCxnSpPr>
          <p:spPr>
            <a:xfrm>
              <a:off x="7892600" y="2183450"/>
              <a:ext cx="368400" cy="861900"/>
            </a:xfrm>
            <a:prstGeom prst="bentConnector3">
              <a:avLst>
                <a:gd name="adj1" fmla="val 49980"/>
              </a:avLst>
            </a:prstGeom>
            <a:noFill/>
            <a:ln w="9525" cap="flat" cmpd="sng">
              <a:solidFill>
                <a:schemeClr val="accent1"/>
              </a:solidFill>
              <a:prstDash val="solid"/>
              <a:round/>
              <a:headEnd type="diamond" w="med" len="med"/>
              <a:tailEnd type="diamond" w="med" len="med"/>
            </a:ln>
          </p:spPr>
        </p:cxnSp>
      </p:grpSp>
      <p:grpSp>
        <p:nvGrpSpPr>
          <p:cNvPr id="9" name="Group 8">
            <a:extLst>
              <a:ext uri="{FF2B5EF4-FFF2-40B4-BE49-F238E27FC236}">
                <a16:creationId xmlns:a16="http://schemas.microsoft.com/office/drawing/2014/main" id="{BEC619FC-BAD8-EE24-29C6-498A7C332FBE}"/>
              </a:ext>
            </a:extLst>
          </p:cNvPr>
          <p:cNvGrpSpPr/>
          <p:nvPr/>
        </p:nvGrpSpPr>
        <p:grpSpPr>
          <a:xfrm>
            <a:off x="6356900" y="3654948"/>
            <a:ext cx="5032650" cy="1069860"/>
            <a:chOff x="6356900" y="3654948"/>
            <a:chExt cx="5032650" cy="1069860"/>
          </a:xfrm>
        </p:grpSpPr>
        <p:sp>
          <p:nvSpPr>
            <p:cNvPr id="325" name="Google Shape;509;p27">
              <a:extLst>
                <a:ext uri="{FF2B5EF4-FFF2-40B4-BE49-F238E27FC236}">
                  <a16:creationId xmlns:a16="http://schemas.microsoft.com/office/drawing/2014/main" id="{6D1BCA18-2637-A65A-D244-F38856697107}"/>
                </a:ext>
              </a:extLst>
            </p:cNvPr>
            <p:cNvSpPr txBox="1"/>
            <p:nvPr/>
          </p:nvSpPr>
          <p:spPr>
            <a:xfrm>
              <a:off x="6356900" y="3873950"/>
              <a:ext cx="1535700" cy="6330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s-CO" sz="1300">
                  <a:solidFill>
                    <a:srgbClr val="38761D"/>
                  </a:solidFill>
                  <a:latin typeface="Calibri"/>
                  <a:ea typeface="Calibri"/>
                  <a:cs typeface="Calibri"/>
                  <a:sym typeface="Calibri"/>
                </a:rPr>
                <a:t>Observaciones Clave</a:t>
              </a:r>
              <a:endParaRPr sz="1300">
                <a:solidFill>
                  <a:srgbClr val="38761D"/>
                </a:solidFill>
                <a:latin typeface="Calibri"/>
                <a:ea typeface="Calibri"/>
                <a:cs typeface="Calibri"/>
                <a:sym typeface="Calibri"/>
              </a:endParaRPr>
            </a:p>
          </p:txBody>
        </p:sp>
        <p:sp>
          <p:nvSpPr>
            <p:cNvPr id="326" name="Google Shape;510;p27">
              <a:extLst>
                <a:ext uri="{FF2B5EF4-FFF2-40B4-BE49-F238E27FC236}">
                  <a16:creationId xmlns:a16="http://schemas.microsoft.com/office/drawing/2014/main" id="{82A4C68D-F98F-788B-E369-6F87CBBA694F}"/>
                </a:ext>
              </a:extLst>
            </p:cNvPr>
            <p:cNvSpPr txBox="1"/>
            <p:nvPr/>
          </p:nvSpPr>
          <p:spPr>
            <a:xfrm>
              <a:off x="8260850" y="3654948"/>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38761D"/>
                  </a:solidFill>
                  <a:latin typeface="Calibri"/>
                  <a:ea typeface="Calibri"/>
                  <a:cs typeface="Calibri"/>
                  <a:sym typeface="Calibri"/>
                </a:rPr>
                <a:t>Random Forest: Mejor equilibrio</a:t>
              </a:r>
              <a:endParaRPr sz="1300">
                <a:solidFill>
                  <a:srgbClr val="38761D"/>
                </a:solidFill>
                <a:latin typeface="Calibri"/>
                <a:ea typeface="Calibri"/>
                <a:cs typeface="Calibri"/>
                <a:sym typeface="Calibri"/>
              </a:endParaRPr>
            </a:p>
          </p:txBody>
        </p:sp>
        <p:sp>
          <p:nvSpPr>
            <p:cNvPr id="327" name="Google Shape;511;p27">
              <a:extLst>
                <a:ext uri="{FF2B5EF4-FFF2-40B4-BE49-F238E27FC236}">
                  <a16:creationId xmlns:a16="http://schemas.microsoft.com/office/drawing/2014/main" id="{E574401A-3D09-2209-9E87-9E5F2062EEAD}"/>
                </a:ext>
              </a:extLst>
            </p:cNvPr>
            <p:cNvSpPr txBox="1"/>
            <p:nvPr/>
          </p:nvSpPr>
          <p:spPr>
            <a:xfrm>
              <a:off x="8260850" y="4014228"/>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38761D"/>
                  </a:solidFill>
                  <a:latin typeface="Calibri"/>
                  <a:ea typeface="Calibri"/>
                  <a:cs typeface="Calibri"/>
                  <a:sym typeface="Calibri"/>
                </a:rPr>
                <a:t>Importancia de la Calidad de Imágenes</a:t>
              </a:r>
              <a:endParaRPr sz="1300">
                <a:solidFill>
                  <a:srgbClr val="38761D"/>
                </a:solidFill>
                <a:latin typeface="Calibri"/>
                <a:ea typeface="Calibri"/>
                <a:cs typeface="Calibri"/>
                <a:sym typeface="Calibri"/>
              </a:endParaRPr>
            </a:p>
          </p:txBody>
        </p:sp>
        <p:sp>
          <p:nvSpPr>
            <p:cNvPr id="328" name="Google Shape;512;p27">
              <a:extLst>
                <a:ext uri="{FF2B5EF4-FFF2-40B4-BE49-F238E27FC236}">
                  <a16:creationId xmlns:a16="http://schemas.microsoft.com/office/drawing/2014/main" id="{0C4118C0-B830-74EE-F94D-E8EBB3709544}"/>
                </a:ext>
              </a:extLst>
            </p:cNvPr>
            <p:cNvSpPr txBox="1"/>
            <p:nvPr/>
          </p:nvSpPr>
          <p:spPr>
            <a:xfrm>
              <a:off x="8260850" y="4373508"/>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38761D"/>
                  </a:solidFill>
                  <a:latin typeface="Calibri"/>
                  <a:ea typeface="Calibri"/>
                  <a:cs typeface="Calibri"/>
                  <a:sym typeface="Calibri"/>
                </a:rPr>
                <a:t>Limitaciones de KNN</a:t>
              </a:r>
              <a:endParaRPr sz="1300">
                <a:solidFill>
                  <a:srgbClr val="38761D"/>
                </a:solidFill>
                <a:latin typeface="Calibri"/>
                <a:ea typeface="Calibri"/>
                <a:cs typeface="Calibri"/>
                <a:sym typeface="Calibri"/>
              </a:endParaRPr>
            </a:p>
          </p:txBody>
        </p:sp>
        <p:cxnSp>
          <p:nvCxnSpPr>
            <p:cNvPr id="335" name="Google Shape;519;p27">
              <a:extLst>
                <a:ext uri="{FF2B5EF4-FFF2-40B4-BE49-F238E27FC236}">
                  <a16:creationId xmlns:a16="http://schemas.microsoft.com/office/drawing/2014/main" id="{D3A54FAC-B8D9-8AEA-7939-52D4B8B0354A}"/>
                </a:ext>
              </a:extLst>
            </p:cNvPr>
            <p:cNvCxnSpPr>
              <a:stCxn id="325" idx="3"/>
              <a:endCxn id="326" idx="1"/>
            </p:cNvCxnSpPr>
            <p:nvPr/>
          </p:nvCxnSpPr>
          <p:spPr>
            <a:xfrm rot="10800000" flipH="1">
              <a:off x="7892600" y="3830450"/>
              <a:ext cx="368400" cy="360000"/>
            </a:xfrm>
            <a:prstGeom prst="bentConnector3">
              <a:avLst>
                <a:gd name="adj1" fmla="val 49980"/>
              </a:avLst>
            </a:prstGeom>
            <a:noFill/>
            <a:ln w="9525" cap="flat" cmpd="sng">
              <a:solidFill>
                <a:srgbClr val="38761D"/>
              </a:solidFill>
              <a:prstDash val="solid"/>
              <a:round/>
              <a:headEnd type="diamond" w="med" len="med"/>
              <a:tailEnd type="diamond" w="med" len="med"/>
            </a:ln>
          </p:spPr>
        </p:cxnSp>
        <p:cxnSp>
          <p:nvCxnSpPr>
            <p:cNvPr id="336" name="Google Shape;520;p27">
              <a:extLst>
                <a:ext uri="{FF2B5EF4-FFF2-40B4-BE49-F238E27FC236}">
                  <a16:creationId xmlns:a16="http://schemas.microsoft.com/office/drawing/2014/main" id="{DB04EDC5-7778-C61A-FA88-7CD987489C38}"/>
                </a:ext>
              </a:extLst>
            </p:cNvPr>
            <p:cNvCxnSpPr>
              <a:stCxn id="325" idx="3"/>
              <a:endCxn id="327" idx="1"/>
            </p:cNvCxnSpPr>
            <p:nvPr/>
          </p:nvCxnSpPr>
          <p:spPr>
            <a:xfrm rot="10800000" flipH="1">
              <a:off x="7892600" y="4189850"/>
              <a:ext cx="368400" cy="600"/>
            </a:xfrm>
            <a:prstGeom prst="bentConnector3">
              <a:avLst>
                <a:gd name="adj1" fmla="val 49980"/>
              </a:avLst>
            </a:prstGeom>
            <a:noFill/>
            <a:ln w="9525" cap="flat" cmpd="sng">
              <a:solidFill>
                <a:srgbClr val="38761D"/>
              </a:solidFill>
              <a:prstDash val="solid"/>
              <a:round/>
              <a:headEnd type="diamond" w="med" len="med"/>
              <a:tailEnd type="diamond" w="med" len="med"/>
            </a:ln>
          </p:spPr>
        </p:cxnSp>
        <p:cxnSp>
          <p:nvCxnSpPr>
            <p:cNvPr id="337" name="Google Shape;521;p27">
              <a:extLst>
                <a:ext uri="{FF2B5EF4-FFF2-40B4-BE49-F238E27FC236}">
                  <a16:creationId xmlns:a16="http://schemas.microsoft.com/office/drawing/2014/main" id="{A2EBBA6E-8280-9A21-B5B3-D9410565A2B0}"/>
                </a:ext>
              </a:extLst>
            </p:cNvPr>
            <p:cNvCxnSpPr>
              <a:stCxn id="325" idx="3"/>
              <a:endCxn id="328" idx="1"/>
            </p:cNvCxnSpPr>
            <p:nvPr/>
          </p:nvCxnSpPr>
          <p:spPr>
            <a:xfrm>
              <a:off x="7892600" y="4190450"/>
              <a:ext cx="368400" cy="358800"/>
            </a:xfrm>
            <a:prstGeom prst="bentConnector3">
              <a:avLst>
                <a:gd name="adj1" fmla="val 49980"/>
              </a:avLst>
            </a:prstGeom>
            <a:noFill/>
            <a:ln w="9525" cap="flat" cmpd="sng">
              <a:solidFill>
                <a:srgbClr val="38761D"/>
              </a:solidFill>
              <a:prstDash val="solid"/>
              <a:round/>
              <a:headEnd type="diamond" w="med" len="med"/>
              <a:tailEnd type="diamond" w="med" len="med"/>
            </a:ln>
          </p:spPr>
        </p:cxnSp>
      </p:grpSp>
      <p:sp>
        <p:nvSpPr>
          <p:cNvPr id="339" name="Google Shape;408;p32">
            <a:extLst>
              <a:ext uri="{FF2B5EF4-FFF2-40B4-BE49-F238E27FC236}">
                <a16:creationId xmlns:a16="http://schemas.microsoft.com/office/drawing/2014/main" id="{04272D47-1805-C44B-6FBF-88B8C6EA0F33}"/>
              </a:ext>
            </a:extLst>
          </p:cNvPr>
          <p:cNvSpPr txBox="1"/>
          <p:nvPr/>
        </p:nvSpPr>
        <p:spPr>
          <a:xfrm>
            <a:off x="88490" y="118730"/>
            <a:ext cx="10838285" cy="778800"/>
          </a:xfrm>
          <a:prstGeom prst="rect">
            <a:avLst/>
          </a:prstGeom>
          <a:noFill/>
          <a:ln>
            <a:noFill/>
          </a:ln>
        </p:spPr>
        <p:txBody>
          <a:bodyPr spcFirstLastPara="1" wrap="square" lIns="68575" tIns="34275" rIns="68575" bIns="34275" anchor="t" anchorCtr="0">
            <a:noAutofit/>
          </a:bodyPr>
          <a:lstStyle/>
          <a:p>
            <a:pPr algn="ctr">
              <a:buSzPct val="100000"/>
            </a:pPr>
            <a:r>
              <a:rPr lang="es-MX" sz="2400" b="1">
                <a:solidFill>
                  <a:schemeClr val="lt1"/>
                </a:solidFill>
              </a:rPr>
              <a:t>2. Machine </a:t>
            </a:r>
            <a:r>
              <a:rPr lang="es-MX" sz="2400" b="1" err="1">
                <a:solidFill>
                  <a:schemeClr val="lt1"/>
                </a:solidFill>
              </a:rPr>
              <a:t>Learning</a:t>
            </a:r>
            <a:r>
              <a:rPr lang="es-MX" sz="2400" b="1">
                <a:solidFill>
                  <a:schemeClr val="lt1"/>
                </a:solidFill>
              </a:rPr>
              <a:t> - </a:t>
            </a:r>
            <a:r>
              <a:rPr lang="es-MX" sz="2400">
                <a:solidFill>
                  <a:schemeClr val="lt1"/>
                </a:solidFill>
              </a:rPr>
              <a:t>Aplicación de modelos tradicionales en la clasificación de espacios recreativos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4">
            <a:alphaModFix/>
          </a:blip>
          <a:srcRect/>
          <a:stretch/>
        </p:blipFill>
        <p:spPr>
          <a:xfrm>
            <a:off x="-30480" y="-15240"/>
            <a:ext cx="1797101" cy="1721698"/>
          </a:xfrm>
          <a:prstGeom prst="rect">
            <a:avLst/>
          </a:prstGeom>
          <a:noFill/>
          <a:ln>
            <a:noFill/>
          </a:ln>
        </p:spPr>
      </p:pic>
      <p:pic>
        <p:nvPicPr>
          <p:cNvPr id="96" name="Google Shape;96;p14"/>
          <p:cNvPicPr preferRelativeResize="0"/>
          <p:nvPr/>
        </p:nvPicPr>
        <p:blipFill rotWithShape="1">
          <a:blip r:embed="rId5">
            <a:alphaModFix/>
          </a:blip>
          <a:srcRect/>
          <a:stretch/>
        </p:blipFill>
        <p:spPr>
          <a:xfrm>
            <a:off x="-127655" y="4962787"/>
            <a:ext cx="1894276" cy="2029225"/>
          </a:xfrm>
          <a:prstGeom prst="rect">
            <a:avLst/>
          </a:prstGeom>
          <a:noFill/>
          <a:ln>
            <a:noFill/>
          </a:ln>
        </p:spPr>
      </p:pic>
      <p:pic>
        <p:nvPicPr>
          <p:cNvPr id="97" name="Google Shape;97;p14"/>
          <p:cNvPicPr preferRelativeResize="0"/>
          <p:nvPr/>
        </p:nvPicPr>
        <p:blipFill rotWithShape="1">
          <a:blip r:embed="rId6">
            <a:alphaModFix/>
          </a:blip>
          <a:srcRect/>
          <a:stretch/>
        </p:blipFill>
        <p:spPr>
          <a:xfrm>
            <a:off x="346575" y="5484710"/>
            <a:ext cx="1051200" cy="1126087"/>
          </a:xfrm>
          <a:prstGeom prst="rect">
            <a:avLst/>
          </a:prstGeom>
          <a:noFill/>
          <a:ln>
            <a:noFill/>
          </a:ln>
        </p:spPr>
      </p:pic>
      <p:sp>
        <p:nvSpPr>
          <p:cNvPr id="98" name="Google Shape;98;p14"/>
          <p:cNvSpPr txBox="1"/>
          <p:nvPr/>
        </p:nvSpPr>
        <p:spPr>
          <a:xfrm>
            <a:off x="1644675" y="896000"/>
            <a:ext cx="10049100" cy="5714700"/>
          </a:xfrm>
          <a:prstGeom prst="rect">
            <a:avLst/>
          </a:prstGeom>
          <a:noFill/>
          <a:ln>
            <a:noFill/>
          </a:ln>
        </p:spPr>
        <p:txBody>
          <a:bodyPr spcFirstLastPara="1" wrap="square" lIns="68575" tIns="34275" rIns="68575" bIns="34275" anchor="t" anchorCtr="0">
            <a:noAutofit/>
          </a:bodyPr>
          <a:lstStyle/>
          <a:p>
            <a:pPr marL="0" lvl="0" indent="0" algn="l" rtl="0">
              <a:lnSpc>
                <a:spcPct val="120000"/>
              </a:lnSpc>
              <a:spcBef>
                <a:spcPts val="450"/>
              </a:spcBef>
              <a:spcAft>
                <a:spcPts val="0"/>
              </a:spcAft>
              <a:buClr>
                <a:schemeClr val="dk1"/>
              </a:buClr>
              <a:buSzPts val="1100"/>
              <a:buFont typeface="Arial"/>
              <a:buNone/>
            </a:pPr>
            <a:r>
              <a:rPr lang="es-CO" sz="2500">
                <a:solidFill>
                  <a:srgbClr val="1E4E79"/>
                </a:solidFill>
                <a:latin typeface="Calibri"/>
                <a:ea typeface="Calibri"/>
                <a:cs typeface="Calibri"/>
                <a:sym typeface="Calibri"/>
              </a:rPr>
              <a:t>1.1. Planteamiento del Problema</a:t>
            </a:r>
            <a:endParaRPr sz="2500">
              <a:solidFill>
                <a:srgbClr val="1E4E79"/>
              </a:solidFill>
              <a:latin typeface="Calibri"/>
              <a:ea typeface="Calibri"/>
              <a:cs typeface="Calibri"/>
              <a:sym typeface="Calibri"/>
            </a:endParaRPr>
          </a:p>
          <a:p>
            <a:pPr marL="0" lvl="0" indent="0" algn="l" rtl="0">
              <a:lnSpc>
                <a:spcPct val="120000"/>
              </a:lnSpc>
              <a:spcBef>
                <a:spcPts val="450"/>
              </a:spcBef>
              <a:spcAft>
                <a:spcPts val="0"/>
              </a:spcAft>
              <a:buNone/>
            </a:pPr>
            <a:r>
              <a:rPr lang="es-CO" sz="2500">
                <a:solidFill>
                  <a:srgbClr val="1E4E79"/>
                </a:solidFill>
                <a:latin typeface="Calibri"/>
                <a:ea typeface="Calibri"/>
                <a:cs typeface="Calibri"/>
                <a:sym typeface="Calibri"/>
              </a:rPr>
              <a:t>1.2. Objetivos Generales y Específicos</a:t>
            </a:r>
            <a:endParaRPr sz="250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a:solidFill>
                  <a:srgbClr val="1E4E79"/>
                </a:solidFill>
                <a:latin typeface="Calibri"/>
                <a:ea typeface="Calibri"/>
                <a:cs typeface="Calibri"/>
                <a:sym typeface="Calibri"/>
              </a:rPr>
              <a:t>1.3. Alcance</a:t>
            </a:r>
            <a:endParaRPr sz="250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a:solidFill>
                  <a:srgbClr val="1E4E79"/>
                </a:solidFill>
                <a:latin typeface="Calibri"/>
                <a:ea typeface="Calibri"/>
                <a:cs typeface="Calibri"/>
                <a:sym typeface="Calibri"/>
              </a:rPr>
              <a:t>1.4. Marco Teórico</a:t>
            </a:r>
            <a:endParaRPr sz="250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a:solidFill>
                  <a:srgbClr val="1E4E79"/>
                </a:solidFill>
                <a:latin typeface="Calibri"/>
                <a:ea typeface="Calibri"/>
                <a:cs typeface="Calibri"/>
                <a:sym typeface="Calibri"/>
              </a:rPr>
              <a:t>1.5. Estado del Arte</a:t>
            </a:r>
            <a:endParaRPr sz="250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a:solidFill>
                  <a:srgbClr val="1E4E79"/>
                </a:solidFill>
                <a:latin typeface="Calibri"/>
                <a:ea typeface="Calibri"/>
                <a:cs typeface="Calibri"/>
                <a:sym typeface="Calibri"/>
              </a:rPr>
              <a:t>1.6. Metodología</a:t>
            </a:r>
            <a:endParaRPr sz="250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a:solidFill>
                  <a:srgbClr val="1E4E79"/>
                </a:solidFill>
                <a:latin typeface="Calibri"/>
                <a:ea typeface="Calibri"/>
                <a:cs typeface="Calibri"/>
                <a:sym typeface="Calibri"/>
              </a:rPr>
              <a:t>1.7. Resultados y Análisis</a:t>
            </a:r>
            <a:endParaRPr sz="2500">
              <a:solidFill>
                <a:srgbClr val="1E4E79"/>
              </a:solidFill>
              <a:latin typeface="Calibri"/>
              <a:ea typeface="Calibri"/>
              <a:cs typeface="Calibri"/>
              <a:sym typeface="Calibri"/>
            </a:endParaRPr>
          </a:p>
          <a:p>
            <a:pPr marL="0" lvl="0" indent="0" algn="l" rtl="0">
              <a:lnSpc>
                <a:spcPct val="120000"/>
              </a:lnSpc>
              <a:spcBef>
                <a:spcPts val="450"/>
              </a:spcBef>
              <a:spcAft>
                <a:spcPts val="0"/>
              </a:spcAft>
              <a:buNone/>
            </a:pPr>
            <a:r>
              <a:rPr lang="es-CO" sz="2500">
                <a:solidFill>
                  <a:srgbClr val="1E4E79"/>
                </a:solidFill>
                <a:latin typeface="Calibri"/>
                <a:ea typeface="Calibri"/>
                <a:cs typeface="Calibri"/>
                <a:sym typeface="Calibri"/>
              </a:rPr>
              <a:t>1.8. Conclusiones</a:t>
            </a:r>
            <a:endParaRPr sz="250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a:solidFill>
                  <a:srgbClr val="1E4E79"/>
                </a:solidFill>
                <a:latin typeface="Calibri"/>
                <a:ea typeface="Calibri"/>
                <a:cs typeface="Calibri"/>
                <a:sym typeface="Calibri"/>
              </a:rPr>
              <a:t>1.9. Trabajos futuros</a:t>
            </a:r>
            <a:endParaRPr sz="250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a:solidFill>
                  <a:srgbClr val="1E4E79"/>
                </a:solidFill>
                <a:latin typeface="Calibri"/>
                <a:ea typeface="Calibri"/>
                <a:cs typeface="Calibri"/>
                <a:sym typeface="Calibri"/>
              </a:rPr>
              <a:t>1.10. Referencias</a:t>
            </a:r>
            <a:endParaRPr sz="2500">
              <a:solidFill>
                <a:srgbClr val="1E4E79"/>
              </a:solidFill>
              <a:latin typeface="Calibri"/>
              <a:ea typeface="Calibri"/>
              <a:cs typeface="Calibri"/>
              <a:sym typeface="Calibri"/>
            </a:endParaRPr>
          </a:p>
          <a:p>
            <a:pPr marL="0" marR="0" lvl="0" indent="0" algn="l" rtl="0">
              <a:lnSpc>
                <a:spcPct val="120000"/>
              </a:lnSpc>
              <a:spcBef>
                <a:spcPts val="450"/>
              </a:spcBef>
              <a:spcAft>
                <a:spcPts val="0"/>
              </a:spcAft>
              <a:buNone/>
            </a:pPr>
            <a:endParaRPr sz="2500">
              <a:solidFill>
                <a:srgbClr val="1E4E79"/>
              </a:solidFill>
              <a:latin typeface="Calibri"/>
              <a:ea typeface="Calibri"/>
              <a:cs typeface="Calibri"/>
              <a:sym typeface="Calibri"/>
            </a:endParaRPr>
          </a:p>
        </p:txBody>
      </p:sp>
      <p:sp>
        <p:nvSpPr>
          <p:cNvPr id="99" name="Google Shape;99;p14"/>
          <p:cNvSpPr txBox="1"/>
          <p:nvPr/>
        </p:nvSpPr>
        <p:spPr>
          <a:xfrm>
            <a:off x="2994000" y="163550"/>
            <a:ext cx="63924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1219"/>
              <a:buFont typeface="Calibri"/>
              <a:buNone/>
            </a:pPr>
            <a:endParaRPr sz="2818" i="0" u="none" strike="noStrike" cap="none">
              <a:solidFill>
                <a:srgbClr val="7030A0"/>
              </a:solidFill>
              <a:latin typeface="Poppins SemiBold"/>
              <a:ea typeface="Poppins SemiBold"/>
              <a:cs typeface="Poppins SemiBold"/>
              <a:sym typeface="Poppins SemiBold"/>
            </a:endParaRPr>
          </a:p>
          <a:p>
            <a:pPr marL="0" marR="0" lvl="0" indent="0" algn="ctr" rtl="0">
              <a:lnSpc>
                <a:spcPct val="90000"/>
              </a:lnSpc>
              <a:spcBef>
                <a:spcPts val="0"/>
              </a:spcBef>
              <a:spcAft>
                <a:spcPts val="0"/>
              </a:spcAft>
              <a:buClr>
                <a:srgbClr val="2F5496"/>
              </a:buClr>
              <a:buSzPts val="2218"/>
              <a:buFont typeface="Calibri"/>
              <a:buNone/>
            </a:pPr>
            <a:r>
              <a:rPr lang="es-CO" sz="3818">
                <a:solidFill>
                  <a:srgbClr val="2F5496"/>
                </a:solidFill>
                <a:latin typeface="Poppins SemiBold"/>
                <a:ea typeface="Poppins SemiBold"/>
                <a:cs typeface="Poppins SemiBold"/>
                <a:sym typeface="Poppins SemiBold"/>
              </a:rPr>
              <a:t>Tabla de contenido</a:t>
            </a:r>
            <a:endParaRPr sz="2055">
              <a:latin typeface="Poppins SemiBold"/>
              <a:ea typeface="Poppins SemiBold"/>
              <a:cs typeface="Poppins SemiBold"/>
              <a:sym typeface="Poppins SemiBold"/>
            </a:endParaRPr>
          </a:p>
          <a:p>
            <a:pPr marL="0" marR="0" lvl="0" indent="0" algn="l" rtl="0">
              <a:lnSpc>
                <a:spcPct val="90000"/>
              </a:lnSpc>
              <a:spcBef>
                <a:spcPts val="0"/>
              </a:spcBef>
              <a:spcAft>
                <a:spcPts val="0"/>
              </a:spcAft>
              <a:buClr>
                <a:schemeClr val="dk1"/>
              </a:buClr>
              <a:buSzPts val="1219"/>
              <a:buFont typeface="Calibri"/>
              <a:buNone/>
            </a:pPr>
            <a:endParaRPr sz="2318" b="1" i="0" u="none" strike="noStrike" cap="none">
              <a:solidFill>
                <a:schemeClr val="lt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EA359AA9-5C88-43F0-FA71-942CD989405E}"/>
            </a:ext>
          </a:extLst>
        </p:cNvPr>
        <p:cNvGrpSpPr/>
        <p:nvPr/>
      </p:nvGrpSpPr>
      <p:grpSpPr>
        <a:xfrm>
          <a:off x="0" y="0"/>
          <a:ext cx="0" cy="0"/>
          <a:chOff x="0" y="0"/>
          <a:chExt cx="0" cy="0"/>
        </a:xfrm>
      </p:grpSpPr>
      <p:sp>
        <p:nvSpPr>
          <p:cNvPr id="357" name="Google Shape;357;p27">
            <a:extLst>
              <a:ext uri="{FF2B5EF4-FFF2-40B4-BE49-F238E27FC236}">
                <a16:creationId xmlns:a16="http://schemas.microsoft.com/office/drawing/2014/main" id="{01564CE8-DBA1-2A33-9CB9-7A5188097AC4}"/>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a:extLst>
              <a:ext uri="{FF2B5EF4-FFF2-40B4-BE49-F238E27FC236}">
                <a16:creationId xmlns:a16="http://schemas.microsoft.com/office/drawing/2014/main" id="{401B64F7-00B5-2C8F-FAA0-7EA367F57B29}"/>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a:extLst>
              <a:ext uri="{FF2B5EF4-FFF2-40B4-BE49-F238E27FC236}">
                <a16:creationId xmlns:a16="http://schemas.microsoft.com/office/drawing/2014/main" id="{E19A198E-794C-7A33-8816-AF54B31130FB}"/>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7">
            <a:extLst>
              <a:ext uri="{FF2B5EF4-FFF2-40B4-BE49-F238E27FC236}">
                <a16:creationId xmlns:a16="http://schemas.microsoft.com/office/drawing/2014/main" id="{D167387F-BC31-6B54-EB95-08F51A3F9899}"/>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a:extLst>
              <a:ext uri="{FF2B5EF4-FFF2-40B4-BE49-F238E27FC236}">
                <a16:creationId xmlns:a16="http://schemas.microsoft.com/office/drawing/2014/main" id="{675EEE06-7420-913C-2296-32E233E5433C}"/>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3" name="Diagrama 2">
            <a:extLst>
              <a:ext uri="{FF2B5EF4-FFF2-40B4-BE49-F238E27FC236}">
                <a16:creationId xmlns:a16="http://schemas.microsoft.com/office/drawing/2014/main" id="{9094B05A-2995-ABA3-7061-2D49BCE4AD8E}"/>
              </a:ext>
            </a:extLst>
          </p:cNvPr>
          <p:cNvGraphicFramePr/>
          <p:nvPr>
            <p:extLst>
              <p:ext uri="{D42A27DB-BD31-4B8C-83A1-F6EECF244321}">
                <p14:modId xmlns:p14="http://schemas.microsoft.com/office/powerpoint/2010/main" val="2856223429"/>
              </p:ext>
            </p:extLst>
          </p:nvPr>
        </p:nvGraphicFramePr>
        <p:xfrm>
          <a:off x="498235" y="1147806"/>
          <a:ext cx="10926899" cy="1115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Google Shape;408;p32">
            <a:extLst>
              <a:ext uri="{FF2B5EF4-FFF2-40B4-BE49-F238E27FC236}">
                <a16:creationId xmlns:a16="http://schemas.microsoft.com/office/drawing/2014/main" id="{C343F60D-C0FA-9CC7-57CE-C72C4729CCFF}"/>
              </a:ext>
            </a:extLst>
          </p:cNvPr>
          <p:cNvSpPr txBox="1"/>
          <p:nvPr/>
        </p:nvSpPr>
        <p:spPr>
          <a:xfrm>
            <a:off x="1460348" y="167476"/>
            <a:ext cx="9466427"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200" b="1">
                <a:solidFill>
                  <a:schemeClr val="lt1"/>
                </a:solidFill>
                <a:latin typeface="Poppins"/>
                <a:ea typeface="Poppins"/>
                <a:cs typeface="Poppins"/>
                <a:sym typeface="Poppins"/>
              </a:rPr>
              <a:t>3. Metodología de entrenamiento CNN</a:t>
            </a:r>
            <a:endParaRPr sz="3200" b="1">
              <a:solidFill>
                <a:schemeClr val="lt1"/>
              </a:solidFill>
              <a:latin typeface="Poppins"/>
              <a:ea typeface="Poppins"/>
              <a:cs typeface="Poppins"/>
              <a:sym typeface="Poppins"/>
            </a:endParaRPr>
          </a:p>
        </p:txBody>
      </p:sp>
      <p:sp>
        <p:nvSpPr>
          <p:cNvPr id="5" name="CuadroTexto 4">
            <a:extLst>
              <a:ext uri="{FF2B5EF4-FFF2-40B4-BE49-F238E27FC236}">
                <a16:creationId xmlns:a16="http://schemas.microsoft.com/office/drawing/2014/main" id="{C17779D2-39AB-34B9-90C7-7359C6D8CE99}"/>
              </a:ext>
            </a:extLst>
          </p:cNvPr>
          <p:cNvSpPr txBox="1"/>
          <p:nvPr/>
        </p:nvSpPr>
        <p:spPr>
          <a:xfrm>
            <a:off x="619382" y="2821209"/>
            <a:ext cx="10624309" cy="2862322"/>
          </a:xfrm>
          <a:prstGeom prst="rect">
            <a:avLst/>
          </a:prstGeom>
          <a:noFill/>
        </p:spPr>
        <p:txBody>
          <a:bodyPr wrap="square">
            <a:spAutoFit/>
          </a:bodyPr>
          <a:lstStyle/>
          <a:p>
            <a:pPr marL="285750" indent="-285750" algn="just" rtl="0">
              <a:buFont typeface="Arial" panose="020B0604020202020204" pitchFamily="34" charset="0"/>
              <a:buChar char="•"/>
            </a:pPr>
            <a:r>
              <a:rPr lang="es-MX" sz="2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Cargue de imágenes:</a:t>
            </a:r>
            <a:r>
              <a:rPr lang="es-CO" sz="2000" b="1">
                <a:latin typeface="Calibri" panose="020F0502020204030204" pitchFamily="34" charset="0"/>
                <a:ea typeface="Calibri" panose="020F0502020204030204" pitchFamily="34" charset="0"/>
                <a:cs typeface="Calibri" panose="020F0502020204030204" pitchFamily="34" charset="0"/>
              </a:rPr>
              <a:t> </a:t>
            </a:r>
            <a:r>
              <a:rPr lang="es-CO" sz="2000">
                <a:latin typeface="Calibri" panose="020F0502020204030204" pitchFamily="34" charset="0"/>
                <a:ea typeface="Calibri" panose="020F0502020204030204" pitchFamily="34" charset="0"/>
                <a:cs typeface="Calibri" panose="020F0502020204030204" pitchFamily="34" charset="0"/>
              </a:rPr>
              <a:t>Imágenes leídas en formato RGB.</a:t>
            </a:r>
          </a:p>
          <a:p>
            <a:pPr marL="285750" indent="-285750" algn="just" rtl="0">
              <a:buFont typeface="Arial" panose="020B0604020202020204" pitchFamily="34" charset="0"/>
              <a:buChar char="•"/>
            </a:pPr>
            <a:endParaRPr lang="es-CO" sz="2000" b="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rtl="0">
              <a:buFont typeface="Arial" panose="020B0604020202020204" pitchFamily="34" charset="0"/>
              <a:buChar char="•"/>
            </a:pPr>
            <a:r>
              <a:rPr lang="es-CO" sz="2000" b="1">
                <a:latin typeface="Calibri" panose="020F0502020204030204" pitchFamily="34" charset="0"/>
                <a:ea typeface="Calibri" panose="020F0502020204030204" pitchFamily="34" charset="0"/>
                <a:cs typeface="Calibri" panose="020F0502020204030204" pitchFamily="34" charset="0"/>
              </a:rPr>
              <a:t>Redimensionamiento: </a:t>
            </a:r>
            <a:r>
              <a:rPr lang="es-CO" sz="2000">
                <a:latin typeface="Calibri" panose="020F0502020204030204" pitchFamily="34" charset="0"/>
                <a:ea typeface="Calibri" panose="020F0502020204030204" pitchFamily="34" charset="0"/>
                <a:cs typeface="Calibri" panose="020F0502020204030204" pitchFamily="34" charset="0"/>
              </a:rPr>
              <a:t>Se redimensionaron imágenes a resolución 256 x 256.</a:t>
            </a:r>
          </a:p>
          <a:p>
            <a:pPr marL="285750" indent="-285750" algn="just" rtl="0">
              <a:buFont typeface="Arial" panose="020B0604020202020204" pitchFamily="34" charset="0"/>
              <a:buChar char="•"/>
            </a:pPr>
            <a:endParaRPr lang="es-CO" sz="2000" b="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rtl="0">
              <a:buFont typeface="Arial" panose="020B0604020202020204" pitchFamily="34" charset="0"/>
              <a:buChar char="•"/>
            </a:pPr>
            <a:r>
              <a:rPr lang="es-CO" sz="2000" b="1">
                <a:latin typeface="Calibri" panose="020F0502020204030204" pitchFamily="34" charset="0"/>
                <a:ea typeface="Calibri" panose="020F0502020204030204" pitchFamily="34" charset="0"/>
                <a:cs typeface="Calibri" panose="020F0502020204030204" pitchFamily="34" charset="0"/>
              </a:rPr>
              <a:t>Normalización: </a:t>
            </a:r>
            <a:r>
              <a:rPr lang="es-CO" sz="2000">
                <a:latin typeface="Calibri" panose="020F0502020204030204" pitchFamily="34" charset="0"/>
                <a:ea typeface="Calibri" panose="020F0502020204030204" pitchFamily="34" charset="0"/>
                <a:cs typeface="Calibri" panose="020F0502020204030204" pitchFamily="34" charset="0"/>
              </a:rPr>
              <a:t>Valores entre 0 y 1 dividiendo cada canal entre 255 y ajustándose a valores </a:t>
            </a:r>
            <a:r>
              <a:rPr lang="es-CO" sz="2000" err="1">
                <a:latin typeface="Calibri" panose="020F0502020204030204" pitchFamily="34" charset="0"/>
                <a:ea typeface="Calibri" panose="020F0502020204030204" pitchFamily="34" charset="0"/>
                <a:cs typeface="Calibri" panose="020F0502020204030204" pitchFamily="34" charset="0"/>
              </a:rPr>
              <a:t>preentrenados</a:t>
            </a:r>
            <a:r>
              <a:rPr lang="es-CO" sz="2000">
                <a:latin typeface="Calibri" panose="020F0502020204030204" pitchFamily="34" charset="0"/>
                <a:ea typeface="Calibri" panose="020F0502020204030204" pitchFamily="34" charset="0"/>
                <a:cs typeface="Calibri" panose="020F0502020204030204" pitchFamily="34" charset="0"/>
              </a:rPr>
              <a:t> de </a:t>
            </a:r>
            <a:r>
              <a:rPr lang="es-CO" sz="2000" err="1">
                <a:latin typeface="Calibri" panose="020F0502020204030204" pitchFamily="34" charset="0"/>
                <a:ea typeface="Calibri" panose="020F0502020204030204" pitchFamily="34" charset="0"/>
                <a:cs typeface="Calibri" panose="020F0502020204030204" pitchFamily="34" charset="0"/>
              </a:rPr>
              <a:t>ImageNET</a:t>
            </a:r>
            <a:r>
              <a:rPr lang="es-CO" sz="2000">
                <a:latin typeface="Calibri" panose="020F0502020204030204" pitchFamily="34" charset="0"/>
                <a:ea typeface="Calibri" panose="020F0502020204030204" pitchFamily="34" charset="0"/>
                <a:cs typeface="Calibri" panose="020F0502020204030204" pitchFamily="34" charset="0"/>
              </a:rPr>
              <a:t>.</a:t>
            </a:r>
          </a:p>
          <a:p>
            <a:pPr algn="just" rtl="0"/>
            <a:endParaRPr lang="es-CO" sz="2000" b="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rtl="0">
              <a:buFont typeface="Arial" panose="020B0604020202020204" pitchFamily="34" charset="0"/>
              <a:buChar char="•"/>
            </a:pPr>
            <a:r>
              <a:rPr lang="es-CO" sz="2000" b="1">
                <a:latin typeface="Calibri" panose="020F0502020204030204" pitchFamily="34" charset="0"/>
                <a:ea typeface="Calibri" panose="020F0502020204030204" pitchFamily="34" charset="0"/>
                <a:cs typeface="Calibri" panose="020F0502020204030204" pitchFamily="34" charset="0"/>
              </a:rPr>
              <a:t>Balanceo de clases: </a:t>
            </a:r>
            <a:r>
              <a:rPr lang="es-CO" sz="2000">
                <a:latin typeface="Calibri" panose="020F0502020204030204" pitchFamily="34" charset="0"/>
                <a:ea typeface="Calibri" panose="020F0502020204030204" pitchFamily="34" charset="0"/>
                <a:cs typeface="Calibri" panose="020F0502020204030204" pitchFamily="34" charset="0"/>
              </a:rPr>
              <a:t>En los </a:t>
            </a:r>
            <a:r>
              <a:rPr lang="es-CO" sz="2000" err="1">
                <a:latin typeface="Calibri" panose="020F0502020204030204" pitchFamily="34" charset="0"/>
                <a:ea typeface="Calibri" panose="020F0502020204030204" pitchFamily="34" charset="0"/>
                <a:cs typeface="Calibri" panose="020F0502020204030204" pitchFamily="34" charset="0"/>
              </a:rPr>
              <a:t>dataset</a:t>
            </a:r>
            <a:r>
              <a:rPr lang="es-CO" sz="2000">
                <a:latin typeface="Calibri" panose="020F0502020204030204" pitchFamily="34" charset="0"/>
                <a:ea typeface="Calibri" panose="020F0502020204030204" pitchFamily="34" charset="0"/>
                <a:cs typeface="Calibri" panose="020F0502020204030204" pitchFamily="34" charset="0"/>
              </a:rPr>
              <a:t> con clases </a:t>
            </a:r>
            <a:r>
              <a:rPr lang="es-CO" sz="2000" err="1">
                <a:latin typeface="Calibri" panose="020F0502020204030204" pitchFamily="34" charset="0"/>
                <a:ea typeface="Calibri" panose="020F0502020204030204" pitchFamily="34" charset="0"/>
                <a:cs typeface="Calibri" panose="020F0502020204030204" pitchFamily="34" charset="0"/>
              </a:rPr>
              <a:t>debalanceadas</a:t>
            </a:r>
            <a:r>
              <a:rPr lang="es-CO" sz="2000">
                <a:latin typeface="Calibri" panose="020F0502020204030204" pitchFamily="34" charset="0"/>
                <a:ea typeface="Calibri" panose="020F0502020204030204" pitchFamily="34" charset="0"/>
                <a:cs typeface="Calibri" panose="020F0502020204030204" pitchFamily="34" charset="0"/>
              </a:rPr>
              <a:t> de aplicó </a:t>
            </a:r>
            <a:r>
              <a:rPr lang="es-CO" sz="2000" err="1">
                <a:latin typeface="Calibri" panose="020F0502020204030204" pitchFamily="34" charset="0"/>
                <a:ea typeface="Calibri" panose="020F0502020204030204" pitchFamily="34" charset="0"/>
                <a:cs typeface="Calibri" panose="020F0502020204030204" pitchFamily="34" charset="0"/>
              </a:rPr>
              <a:t>RandomOverSample</a:t>
            </a:r>
            <a:r>
              <a:rPr lang="es-CO" sz="2000">
                <a:latin typeface="Calibri" panose="020F0502020204030204" pitchFamily="34" charset="0"/>
                <a:ea typeface="Calibri" panose="020F0502020204030204" pitchFamily="34" charset="0"/>
                <a:cs typeface="Calibri" panose="020F0502020204030204" pitchFamily="34" charset="0"/>
              </a:rPr>
              <a:t> para garantizar representación equitativa de clases.</a:t>
            </a:r>
            <a:endParaRPr lang="es-MX" sz="200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863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F28FCDF1-CC8B-9526-389A-A484EBA00BB4}"/>
            </a:ext>
          </a:extLst>
        </p:cNvPr>
        <p:cNvGrpSpPr/>
        <p:nvPr/>
      </p:nvGrpSpPr>
      <p:grpSpPr>
        <a:xfrm>
          <a:off x="0" y="0"/>
          <a:ext cx="0" cy="0"/>
          <a:chOff x="0" y="0"/>
          <a:chExt cx="0" cy="0"/>
        </a:xfrm>
      </p:grpSpPr>
      <p:sp>
        <p:nvSpPr>
          <p:cNvPr id="357" name="Google Shape;357;p27">
            <a:extLst>
              <a:ext uri="{FF2B5EF4-FFF2-40B4-BE49-F238E27FC236}">
                <a16:creationId xmlns:a16="http://schemas.microsoft.com/office/drawing/2014/main" id="{8C73FABF-8B95-294D-2852-BF23CC6935E9}"/>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a:extLst>
              <a:ext uri="{FF2B5EF4-FFF2-40B4-BE49-F238E27FC236}">
                <a16:creationId xmlns:a16="http://schemas.microsoft.com/office/drawing/2014/main" id="{58403D6B-FCAC-FC3B-CFA4-64EBD9E9E4CB}"/>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a:extLst>
              <a:ext uri="{FF2B5EF4-FFF2-40B4-BE49-F238E27FC236}">
                <a16:creationId xmlns:a16="http://schemas.microsoft.com/office/drawing/2014/main" id="{87A216BB-D46E-7456-7AFF-2525D2BC9579}"/>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7">
            <a:extLst>
              <a:ext uri="{FF2B5EF4-FFF2-40B4-BE49-F238E27FC236}">
                <a16:creationId xmlns:a16="http://schemas.microsoft.com/office/drawing/2014/main" id="{FECFC8F6-9C2D-E5A3-729A-642D2D1ADA40}"/>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a:extLst>
              <a:ext uri="{FF2B5EF4-FFF2-40B4-BE49-F238E27FC236}">
                <a16:creationId xmlns:a16="http://schemas.microsoft.com/office/drawing/2014/main" id="{C6FED979-BEEF-531B-E274-DDA5A326DF48}"/>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3" name="Diagrama 2">
            <a:extLst>
              <a:ext uri="{FF2B5EF4-FFF2-40B4-BE49-F238E27FC236}">
                <a16:creationId xmlns:a16="http://schemas.microsoft.com/office/drawing/2014/main" id="{92B62C19-16D8-16C5-FB29-BAE3F5A6540B}"/>
              </a:ext>
            </a:extLst>
          </p:cNvPr>
          <p:cNvGraphicFramePr/>
          <p:nvPr>
            <p:extLst>
              <p:ext uri="{D42A27DB-BD31-4B8C-83A1-F6EECF244321}">
                <p14:modId xmlns:p14="http://schemas.microsoft.com/office/powerpoint/2010/main" val="3205198783"/>
              </p:ext>
            </p:extLst>
          </p:nvPr>
        </p:nvGraphicFramePr>
        <p:xfrm>
          <a:off x="498234" y="1152144"/>
          <a:ext cx="10926899" cy="11133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Google Shape;408;p32">
            <a:extLst>
              <a:ext uri="{FF2B5EF4-FFF2-40B4-BE49-F238E27FC236}">
                <a16:creationId xmlns:a16="http://schemas.microsoft.com/office/drawing/2014/main" id="{964A18F8-762B-D6BD-BA69-AF679847C971}"/>
              </a:ext>
            </a:extLst>
          </p:cNvPr>
          <p:cNvSpPr txBox="1"/>
          <p:nvPr/>
        </p:nvSpPr>
        <p:spPr>
          <a:xfrm>
            <a:off x="1460348" y="167476"/>
            <a:ext cx="9466427"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200" b="1">
                <a:solidFill>
                  <a:schemeClr val="lt1"/>
                </a:solidFill>
                <a:latin typeface="Poppins"/>
                <a:ea typeface="Poppins"/>
                <a:cs typeface="Poppins"/>
                <a:sym typeface="Poppins"/>
              </a:rPr>
              <a:t>3. Metodología de entrenamiento CNN</a:t>
            </a:r>
            <a:endParaRPr sz="3200" b="1">
              <a:solidFill>
                <a:schemeClr val="lt1"/>
              </a:solidFill>
              <a:latin typeface="Poppins"/>
              <a:ea typeface="Poppins"/>
              <a:cs typeface="Poppins"/>
              <a:sym typeface="Poppins"/>
            </a:endParaRPr>
          </a:p>
        </p:txBody>
      </p:sp>
      <p:graphicFrame>
        <p:nvGraphicFramePr>
          <p:cNvPr id="8" name="Tabla 7">
            <a:extLst>
              <a:ext uri="{FF2B5EF4-FFF2-40B4-BE49-F238E27FC236}">
                <a16:creationId xmlns:a16="http://schemas.microsoft.com/office/drawing/2014/main" id="{8AB98B45-1696-480A-A158-E849152BCF8F}"/>
              </a:ext>
            </a:extLst>
          </p:cNvPr>
          <p:cNvGraphicFramePr>
            <a:graphicFrameLocks noGrp="1"/>
          </p:cNvGraphicFramePr>
          <p:nvPr>
            <p:extLst>
              <p:ext uri="{D42A27DB-BD31-4B8C-83A1-F6EECF244321}">
                <p14:modId xmlns:p14="http://schemas.microsoft.com/office/powerpoint/2010/main" val="663870944"/>
              </p:ext>
            </p:extLst>
          </p:nvPr>
        </p:nvGraphicFramePr>
        <p:xfrm>
          <a:off x="261408" y="2451088"/>
          <a:ext cx="11669184" cy="4096482"/>
        </p:xfrm>
        <a:graphic>
          <a:graphicData uri="http://schemas.openxmlformats.org/drawingml/2006/table">
            <a:tbl>
              <a:tblPr>
                <a:effectLst>
                  <a:outerShdw blurRad="50800" dist="38100" dir="2700000" algn="tl" rotWithShape="0">
                    <a:prstClr val="black">
                      <a:alpha val="40000"/>
                    </a:prstClr>
                  </a:outerShdw>
                </a:effectLst>
              </a:tblPr>
              <a:tblGrid>
                <a:gridCol w="1643857">
                  <a:extLst>
                    <a:ext uri="{9D8B030D-6E8A-4147-A177-3AD203B41FA5}">
                      <a16:colId xmlns:a16="http://schemas.microsoft.com/office/drawing/2014/main" val="976216453"/>
                    </a:ext>
                  </a:extLst>
                </a:gridCol>
                <a:gridCol w="1643857">
                  <a:extLst>
                    <a:ext uri="{9D8B030D-6E8A-4147-A177-3AD203B41FA5}">
                      <a16:colId xmlns:a16="http://schemas.microsoft.com/office/drawing/2014/main" val="2964738065"/>
                    </a:ext>
                  </a:extLst>
                </a:gridCol>
                <a:gridCol w="1643857">
                  <a:extLst>
                    <a:ext uri="{9D8B030D-6E8A-4147-A177-3AD203B41FA5}">
                      <a16:colId xmlns:a16="http://schemas.microsoft.com/office/drawing/2014/main" val="381934401"/>
                    </a:ext>
                  </a:extLst>
                </a:gridCol>
                <a:gridCol w="1643857">
                  <a:extLst>
                    <a:ext uri="{9D8B030D-6E8A-4147-A177-3AD203B41FA5}">
                      <a16:colId xmlns:a16="http://schemas.microsoft.com/office/drawing/2014/main" val="524769839"/>
                    </a:ext>
                  </a:extLst>
                </a:gridCol>
                <a:gridCol w="1643857">
                  <a:extLst>
                    <a:ext uri="{9D8B030D-6E8A-4147-A177-3AD203B41FA5}">
                      <a16:colId xmlns:a16="http://schemas.microsoft.com/office/drawing/2014/main" val="361252858"/>
                    </a:ext>
                  </a:extLst>
                </a:gridCol>
                <a:gridCol w="1643857">
                  <a:extLst>
                    <a:ext uri="{9D8B030D-6E8A-4147-A177-3AD203B41FA5}">
                      <a16:colId xmlns:a16="http://schemas.microsoft.com/office/drawing/2014/main" val="1402053198"/>
                    </a:ext>
                  </a:extLst>
                </a:gridCol>
                <a:gridCol w="1806042">
                  <a:extLst>
                    <a:ext uri="{9D8B030D-6E8A-4147-A177-3AD203B41FA5}">
                      <a16:colId xmlns:a16="http://schemas.microsoft.com/office/drawing/2014/main" val="3366555175"/>
                    </a:ext>
                  </a:extLst>
                </a:gridCol>
              </a:tblGrid>
              <a:tr h="506580">
                <a:tc>
                  <a:txBody>
                    <a:bodyPr/>
                    <a:lstStyle/>
                    <a:p>
                      <a:pPr algn="ctr" fontAlgn="ctr"/>
                      <a:r>
                        <a:rPr lang="es-CO" sz="1500" b="1" i="0" u="none" strike="noStrike">
                          <a:solidFill>
                            <a:srgbClr val="FFFFFF"/>
                          </a:solidFill>
                          <a:effectLst/>
                          <a:latin typeface="Calibri" panose="020F0502020204030204" pitchFamily="34" charset="0"/>
                        </a:rPr>
                        <a:t>Modelo</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Preentrenado</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Dataset Preentrenado</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Número de Parámetros</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Optimización</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Tasa de Aprendizaje Inicial</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Ventaja Clave</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93D93"/>
                    </a:solidFill>
                  </a:tcPr>
                </a:tc>
                <a:extLst>
                  <a:ext uri="{0D108BD9-81ED-4DB2-BD59-A6C34878D82A}">
                    <a16:rowId xmlns:a16="http://schemas.microsoft.com/office/drawing/2014/main" val="472093877"/>
                  </a:ext>
                </a:extLst>
              </a:tr>
              <a:tr h="564302">
                <a:tc>
                  <a:txBody>
                    <a:bodyPr/>
                    <a:lstStyle/>
                    <a:p>
                      <a:pPr algn="ctr" fontAlgn="ctr"/>
                      <a:r>
                        <a:rPr lang="es-CO" sz="1500" b="1" i="0" u="none" strike="noStrike" err="1">
                          <a:solidFill>
                            <a:srgbClr val="000000"/>
                          </a:solidFill>
                          <a:effectLst/>
                          <a:latin typeface="Calibri" panose="020F0502020204030204" pitchFamily="34" charset="0"/>
                        </a:rPr>
                        <a:t>MobileNet</a:t>
                      </a:r>
                      <a:endParaRPr lang="es-CO" sz="15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Si</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ImageNet</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3.5M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Adam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0.001</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Ligero, ideal para dispositivos móviles</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657105804"/>
                  </a:ext>
                </a:extLst>
              </a:tr>
              <a:tr h="756400">
                <a:tc>
                  <a:txBody>
                    <a:bodyPr/>
                    <a:lstStyle/>
                    <a:p>
                      <a:pPr algn="ctr" fontAlgn="ctr"/>
                      <a:r>
                        <a:rPr lang="es-CO" sz="1500" b="1" i="0" u="none" strike="noStrike">
                          <a:solidFill>
                            <a:srgbClr val="000000"/>
                          </a:solidFill>
                          <a:effectLst/>
                          <a:latin typeface="Calibri" panose="020F0502020204030204" pitchFamily="34" charset="0"/>
                        </a:rPr>
                        <a:t>ResNet18</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Si</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err="1">
                          <a:solidFill>
                            <a:srgbClr val="000000"/>
                          </a:solidFill>
                          <a:effectLst/>
                          <a:latin typeface="Calibri" panose="020F0502020204030204" pitchFamily="34" charset="0"/>
                        </a:rPr>
                        <a:t>ImageNet</a:t>
                      </a:r>
                      <a:endParaRPr lang="es-CO" sz="15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11.7M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Adam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0.001</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Eficiente en entrenamientos profundos</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164882648"/>
                  </a:ext>
                </a:extLst>
              </a:tr>
              <a:tr h="756400">
                <a:tc>
                  <a:txBody>
                    <a:bodyPr/>
                    <a:lstStyle/>
                    <a:p>
                      <a:pPr algn="ctr" fontAlgn="ctr"/>
                      <a:r>
                        <a:rPr lang="es-CO" sz="1500" b="1" i="0" u="none" strike="noStrike">
                          <a:solidFill>
                            <a:srgbClr val="000000"/>
                          </a:solidFill>
                          <a:effectLst/>
                          <a:latin typeface="Calibri" panose="020F0502020204030204" pitchFamily="34" charset="0"/>
                        </a:rPr>
                        <a:t>Xception</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Si</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err="1">
                          <a:solidFill>
                            <a:srgbClr val="000000"/>
                          </a:solidFill>
                          <a:effectLst/>
                          <a:latin typeface="Calibri" panose="020F0502020204030204" pitchFamily="34" charset="0"/>
                        </a:rPr>
                        <a:t>ImageNet</a:t>
                      </a:r>
                      <a:endParaRPr lang="es-CO" sz="15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22.9M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Adam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0.001</a:t>
                      </a:r>
                    </a:p>
                  </a:txBody>
                  <a:tcPr marL="7620" marR="7620" marT="7620" marB="0" anchor="ctr">
                    <a:lnL>
                      <a:noFill/>
                    </a:lnL>
                    <a:lnR>
                      <a:noFill/>
                    </a:lnR>
                    <a:lnT>
                      <a:noFill/>
                    </a:lnT>
                    <a:lnB>
                      <a:noFill/>
                    </a:lnB>
                    <a:solidFill>
                      <a:schemeClr val="bg1"/>
                    </a:solidFill>
                  </a:tcPr>
                </a:tc>
                <a:tc>
                  <a:txBody>
                    <a:bodyPr/>
                    <a:lstStyle/>
                    <a:p>
                      <a:pPr algn="ctr" fontAlgn="ctr"/>
                      <a:r>
                        <a:rPr lang="es-MX" sz="1500" b="0" i="0" u="none" strike="noStrike">
                          <a:solidFill>
                            <a:srgbClr val="000000"/>
                          </a:solidFill>
                          <a:effectLst/>
                          <a:latin typeface="Calibri" panose="020F0502020204030204" pitchFamily="34" charset="0"/>
                        </a:rPr>
                        <a:t>Convoluciones separables, menor costo computacional</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590665475"/>
                  </a:ext>
                </a:extLst>
              </a:tr>
              <a:tr h="756400">
                <a:tc>
                  <a:txBody>
                    <a:bodyPr/>
                    <a:lstStyle/>
                    <a:p>
                      <a:pPr algn="ctr" fontAlgn="ctr"/>
                      <a:r>
                        <a:rPr lang="es-CO" sz="1500" b="1" i="0" u="none" strike="noStrike">
                          <a:solidFill>
                            <a:srgbClr val="000000"/>
                          </a:solidFill>
                          <a:effectLst/>
                          <a:latin typeface="Calibri" panose="020F0502020204030204" pitchFamily="34" charset="0"/>
                        </a:rPr>
                        <a:t>VGG16</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Si</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ImageNet</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138M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Adam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0.001</a:t>
                      </a:r>
                    </a:p>
                  </a:txBody>
                  <a:tcPr marL="7620" marR="7620" marT="7620" marB="0" anchor="ctr">
                    <a:lnL>
                      <a:noFill/>
                    </a:lnL>
                    <a:lnR>
                      <a:noFill/>
                    </a:lnR>
                    <a:lnT>
                      <a:noFill/>
                    </a:lnT>
                    <a:lnB>
                      <a:noFill/>
                    </a:lnB>
                    <a:solidFill>
                      <a:schemeClr val="bg1"/>
                    </a:solidFill>
                  </a:tcPr>
                </a:tc>
                <a:tc>
                  <a:txBody>
                    <a:bodyPr/>
                    <a:lstStyle/>
                    <a:p>
                      <a:pPr algn="ctr" fontAlgn="ctr"/>
                      <a:r>
                        <a:rPr lang="es-MX" sz="1500" b="0" i="0" u="none" strike="noStrike">
                          <a:solidFill>
                            <a:srgbClr val="000000"/>
                          </a:solidFill>
                          <a:effectLst/>
                          <a:latin typeface="Calibri" panose="020F0502020204030204" pitchFamily="34" charset="0"/>
                        </a:rPr>
                        <a:t>Muy preciso pero pesado computacionalmente</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390691125"/>
                  </a:ext>
                </a:extLst>
              </a:tr>
              <a:tr h="756400">
                <a:tc>
                  <a:txBody>
                    <a:bodyPr/>
                    <a:lstStyle/>
                    <a:p>
                      <a:pPr algn="ctr" fontAlgn="ctr"/>
                      <a:r>
                        <a:rPr lang="es-CO" sz="1500" b="1" i="0" u="none" strike="noStrike">
                          <a:solidFill>
                            <a:srgbClr val="000000"/>
                          </a:solidFill>
                          <a:effectLst/>
                          <a:latin typeface="Calibri" panose="020F0502020204030204" pitchFamily="34" charset="0"/>
                        </a:rPr>
                        <a:t>Modelo Personalizado</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No</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N/A</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60K</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Adam</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0.001</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MX" sz="1500" b="0" i="0" u="none" strike="noStrike">
                          <a:solidFill>
                            <a:srgbClr val="000000"/>
                          </a:solidFill>
                          <a:effectLst/>
                          <a:latin typeface="Calibri" panose="020F0502020204030204" pitchFamily="34" charset="0"/>
                        </a:rPr>
                        <a:t>Diseñado específicamente para este proyecto</a:t>
                      </a:r>
                    </a:p>
                  </a:txBody>
                  <a:tcPr marL="7620" marR="7620" marT="762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1961299"/>
                  </a:ext>
                </a:extLst>
              </a:tr>
            </a:tbl>
          </a:graphicData>
        </a:graphic>
      </p:graphicFrame>
    </p:spTree>
    <p:extLst>
      <p:ext uri="{BB962C8B-B14F-4D97-AF65-F5344CB8AC3E}">
        <p14:creationId xmlns:p14="http://schemas.microsoft.com/office/powerpoint/2010/main" val="293932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CAED3756-9FA7-1353-27B8-D8DB1EDC868D}"/>
            </a:ext>
          </a:extLst>
        </p:cNvPr>
        <p:cNvGrpSpPr/>
        <p:nvPr/>
      </p:nvGrpSpPr>
      <p:grpSpPr>
        <a:xfrm>
          <a:off x="0" y="0"/>
          <a:ext cx="0" cy="0"/>
          <a:chOff x="0" y="0"/>
          <a:chExt cx="0" cy="0"/>
        </a:xfrm>
      </p:grpSpPr>
      <p:sp>
        <p:nvSpPr>
          <p:cNvPr id="357" name="Google Shape;357;p27">
            <a:extLst>
              <a:ext uri="{FF2B5EF4-FFF2-40B4-BE49-F238E27FC236}">
                <a16:creationId xmlns:a16="http://schemas.microsoft.com/office/drawing/2014/main" id="{95CF7AEB-A5D6-3B45-909F-802D1C30789F}"/>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a:extLst>
              <a:ext uri="{FF2B5EF4-FFF2-40B4-BE49-F238E27FC236}">
                <a16:creationId xmlns:a16="http://schemas.microsoft.com/office/drawing/2014/main" id="{F0E77495-D4FF-3311-E12B-E223DB14181C}"/>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a:extLst>
              <a:ext uri="{FF2B5EF4-FFF2-40B4-BE49-F238E27FC236}">
                <a16:creationId xmlns:a16="http://schemas.microsoft.com/office/drawing/2014/main" id="{51FE5972-782A-7FFE-F5D2-DE9DFD900B1F}"/>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7">
            <a:extLst>
              <a:ext uri="{FF2B5EF4-FFF2-40B4-BE49-F238E27FC236}">
                <a16:creationId xmlns:a16="http://schemas.microsoft.com/office/drawing/2014/main" id="{90995D46-6E52-D617-443A-BE24AF7D8A33}"/>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a:extLst>
              <a:ext uri="{FF2B5EF4-FFF2-40B4-BE49-F238E27FC236}">
                <a16:creationId xmlns:a16="http://schemas.microsoft.com/office/drawing/2014/main" id="{04CD025E-6D1A-297E-B515-850D06EF2D17}"/>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3" name="Diagrama 2">
            <a:extLst>
              <a:ext uri="{FF2B5EF4-FFF2-40B4-BE49-F238E27FC236}">
                <a16:creationId xmlns:a16="http://schemas.microsoft.com/office/drawing/2014/main" id="{D4F3389A-5296-8BFA-FDAA-1EAE1F35D621}"/>
              </a:ext>
            </a:extLst>
          </p:cNvPr>
          <p:cNvGraphicFramePr/>
          <p:nvPr/>
        </p:nvGraphicFramePr>
        <p:xfrm>
          <a:off x="498235" y="1152144"/>
          <a:ext cx="10926899" cy="1115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Google Shape;408;p32">
            <a:extLst>
              <a:ext uri="{FF2B5EF4-FFF2-40B4-BE49-F238E27FC236}">
                <a16:creationId xmlns:a16="http://schemas.microsoft.com/office/drawing/2014/main" id="{992BEE22-B79C-D11E-5191-15773F0A38CD}"/>
              </a:ext>
            </a:extLst>
          </p:cNvPr>
          <p:cNvSpPr txBox="1"/>
          <p:nvPr/>
        </p:nvSpPr>
        <p:spPr>
          <a:xfrm>
            <a:off x="1460348" y="167476"/>
            <a:ext cx="9466427"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200" b="1">
                <a:solidFill>
                  <a:schemeClr val="lt1"/>
                </a:solidFill>
                <a:latin typeface="Poppins"/>
                <a:ea typeface="Poppins"/>
                <a:cs typeface="Poppins"/>
                <a:sym typeface="Poppins"/>
              </a:rPr>
              <a:t>3. Metodología de entrenamiento CNN</a:t>
            </a:r>
            <a:endParaRPr sz="3200" b="1">
              <a:solidFill>
                <a:schemeClr val="lt1"/>
              </a:solidFill>
              <a:latin typeface="Poppins"/>
              <a:ea typeface="Poppins"/>
              <a:cs typeface="Poppins"/>
              <a:sym typeface="Poppins"/>
            </a:endParaRPr>
          </a:p>
        </p:txBody>
      </p:sp>
      <p:sp>
        <p:nvSpPr>
          <p:cNvPr id="12" name="CuadroTexto 11">
            <a:extLst>
              <a:ext uri="{FF2B5EF4-FFF2-40B4-BE49-F238E27FC236}">
                <a16:creationId xmlns:a16="http://schemas.microsoft.com/office/drawing/2014/main" id="{623816AA-1DCE-B252-E454-A87322A0B770}"/>
              </a:ext>
            </a:extLst>
          </p:cNvPr>
          <p:cNvSpPr txBox="1"/>
          <p:nvPr/>
        </p:nvSpPr>
        <p:spPr>
          <a:xfrm>
            <a:off x="344805" y="3175730"/>
            <a:ext cx="8377164" cy="2677656"/>
          </a:xfrm>
          <a:prstGeom prst="rect">
            <a:avLst/>
          </a:prstGeom>
          <a:noFill/>
        </p:spPr>
        <p:txBody>
          <a:bodyPr wrap="square">
            <a:spAutoFit/>
          </a:bodyPr>
          <a:lstStyle/>
          <a:p>
            <a:pPr algn="just"/>
            <a:r>
              <a:rPr lang="es-CO" sz="2400" b="1" dirty="0">
                <a:latin typeface="Calibri" panose="020F0502020204030204" pitchFamily="34" charset="0"/>
                <a:ea typeface="Calibri" panose="020F0502020204030204" pitchFamily="34" charset="0"/>
                <a:cs typeface="Calibri" panose="020F0502020204030204" pitchFamily="34" charset="0"/>
              </a:rPr>
              <a:t>Datos de entrenamiento y prueba: </a:t>
            </a:r>
            <a:r>
              <a:rPr lang="es-CO" sz="2400" dirty="0">
                <a:latin typeface="Calibri" panose="020F0502020204030204" pitchFamily="34" charset="0"/>
                <a:ea typeface="Calibri" panose="020F0502020204030204" pitchFamily="34" charset="0"/>
                <a:cs typeface="Calibri" panose="020F0502020204030204" pitchFamily="34" charset="0"/>
              </a:rPr>
              <a:t>80% para entrenamiento, 20% para validación.</a:t>
            </a:r>
          </a:p>
          <a:p>
            <a:pPr algn="just"/>
            <a:endParaRPr lang="es-CO" sz="2400" dirty="0">
              <a:latin typeface="Calibri" panose="020F0502020204030204" pitchFamily="34" charset="0"/>
              <a:ea typeface="Calibri" panose="020F0502020204030204" pitchFamily="34" charset="0"/>
              <a:cs typeface="Calibri" panose="020F0502020204030204" pitchFamily="34" charset="0"/>
            </a:endParaRPr>
          </a:p>
          <a:p>
            <a:pPr algn="just"/>
            <a:r>
              <a:rPr lang="es-CO" sz="2400" b="1" dirty="0">
                <a:latin typeface="Calibri" panose="020F0502020204030204" pitchFamily="34" charset="0"/>
                <a:ea typeface="Calibri" panose="020F0502020204030204" pitchFamily="34" charset="0"/>
                <a:cs typeface="Calibri" panose="020F0502020204030204" pitchFamily="34" charset="0"/>
              </a:rPr>
              <a:t>Métricas: </a:t>
            </a:r>
            <a:r>
              <a:rPr lang="es-CO" sz="2400" dirty="0" err="1">
                <a:latin typeface="Calibri" panose="020F0502020204030204" pitchFamily="34" charset="0"/>
                <a:ea typeface="Calibri" panose="020F0502020204030204" pitchFamily="34" charset="0"/>
                <a:cs typeface="Calibri" panose="020F0502020204030204" pitchFamily="34" charset="0"/>
              </a:rPr>
              <a:t>Accuracy</a:t>
            </a:r>
            <a:r>
              <a:rPr lang="es-CO" sz="2400" dirty="0">
                <a:latin typeface="Calibri" panose="020F0502020204030204" pitchFamily="34" charset="0"/>
                <a:ea typeface="Calibri" panose="020F0502020204030204" pitchFamily="34" charset="0"/>
                <a:cs typeface="Calibri" panose="020F0502020204030204" pitchFamily="34" charset="0"/>
              </a:rPr>
              <a:t>, Precisión, </a:t>
            </a:r>
            <a:r>
              <a:rPr lang="es-CO" sz="2400" dirty="0" err="1">
                <a:latin typeface="Calibri" panose="020F0502020204030204" pitchFamily="34" charset="0"/>
                <a:ea typeface="Calibri" panose="020F0502020204030204" pitchFamily="34" charset="0"/>
                <a:cs typeface="Calibri" panose="020F0502020204030204" pitchFamily="34" charset="0"/>
              </a:rPr>
              <a:t>Recall</a:t>
            </a:r>
            <a:r>
              <a:rPr lang="es-CO" sz="2400" dirty="0">
                <a:latin typeface="Calibri" panose="020F0502020204030204" pitchFamily="34" charset="0"/>
                <a:ea typeface="Calibri" panose="020F0502020204030204" pitchFamily="34" charset="0"/>
                <a:cs typeface="Calibri" panose="020F0502020204030204" pitchFamily="34" charset="0"/>
              </a:rPr>
              <a:t>, y F1-Score.</a:t>
            </a:r>
          </a:p>
          <a:p>
            <a:pPr algn="just"/>
            <a:endParaRPr lang="es-CO" sz="2400" dirty="0">
              <a:latin typeface="Calibri" panose="020F0502020204030204" pitchFamily="34" charset="0"/>
              <a:ea typeface="Calibri" panose="020F0502020204030204" pitchFamily="34" charset="0"/>
              <a:cs typeface="Calibri" panose="020F0502020204030204" pitchFamily="34" charset="0"/>
            </a:endParaRPr>
          </a:p>
          <a:p>
            <a:pPr algn="just"/>
            <a:r>
              <a:rPr lang="es-CO" sz="2400" b="1" dirty="0">
                <a:latin typeface="Calibri" panose="020F0502020204030204" pitchFamily="34" charset="0"/>
                <a:ea typeface="Calibri" panose="020F0502020204030204" pitchFamily="34" charset="0"/>
                <a:cs typeface="Calibri" panose="020F0502020204030204" pitchFamily="34" charset="0"/>
              </a:rPr>
              <a:t>Entrenamiento: </a:t>
            </a:r>
            <a:r>
              <a:rPr lang="es-CO" sz="2400" dirty="0">
                <a:latin typeface="Calibri" panose="020F0502020204030204" pitchFamily="34" charset="0"/>
                <a:ea typeface="Calibri" panose="020F0502020204030204" pitchFamily="34" charset="0"/>
                <a:cs typeface="Calibri" panose="020F0502020204030204" pitchFamily="34" charset="0"/>
              </a:rPr>
              <a:t>15 épocas, con convergencia anticipada usando </a:t>
            </a:r>
            <a:r>
              <a:rPr lang="es-CO" sz="2400" dirty="0" err="1">
                <a:latin typeface="Calibri" panose="020F0502020204030204" pitchFamily="34" charset="0"/>
                <a:ea typeface="Calibri" panose="020F0502020204030204" pitchFamily="34" charset="0"/>
                <a:cs typeface="Calibri" panose="020F0502020204030204" pitchFamily="34" charset="0"/>
              </a:rPr>
              <a:t>Early</a:t>
            </a:r>
            <a:r>
              <a:rPr lang="es-CO" sz="2400" dirty="0">
                <a:latin typeface="Calibri" panose="020F0502020204030204" pitchFamily="34" charset="0"/>
                <a:ea typeface="Calibri" panose="020F0502020204030204" pitchFamily="34" charset="0"/>
                <a:cs typeface="Calibri" panose="020F0502020204030204" pitchFamily="34" charset="0"/>
              </a:rPr>
              <a:t> </a:t>
            </a:r>
            <a:r>
              <a:rPr lang="es-CO" sz="2400" dirty="0" err="1">
                <a:latin typeface="Calibri" panose="020F0502020204030204" pitchFamily="34" charset="0"/>
                <a:ea typeface="Calibri" panose="020F0502020204030204" pitchFamily="34" charset="0"/>
                <a:cs typeface="Calibri" panose="020F0502020204030204" pitchFamily="34" charset="0"/>
              </a:rPr>
              <a:t>stopping</a:t>
            </a:r>
            <a:r>
              <a:rPr lang="es-CO" sz="2400" dirty="0">
                <a:latin typeface="Calibri" panose="020F0502020204030204" pitchFamily="34" charset="0"/>
                <a:ea typeface="Calibri" panose="020F0502020204030204" pitchFamily="34" charset="0"/>
                <a:cs typeface="Calibri" panose="020F0502020204030204" pitchFamily="34" charset="0"/>
              </a:rPr>
              <a:t>.</a:t>
            </a:r>
          </a:p>
        </p:txBody>
      </p:sp>
      <p:pic>
        <p:nvPicPr>
          <p:cNvPr id="7" name="Imagen 6">
            <a:extLst>
              <a:ext uri="{FF2B5EF4-FFF2-40B4-BE49-F238E27FC236}">
                <a16:creationId xmlns:a16="http://schemas.microsoft.com/office/drawing/2014/main" id="{C84112B6-8C32-08C5-48EA-74761B95A05E}"/>
              </a:ext>
            </a:extLst>
          </p:cNvPr>
          <p:cNvPicPr>
            <a:picLocks noChangeAspect="1"/>
          </p:cNvPicPr>
          <p:nvPr/>
        </p:nvPicPr>
        <p:blipFill>
          <a:blip r:embed="rId9"/>
          <a:stretch>
            <a:fillRect/>
          </a:stretch>
        </p:blipFill>
        <p:spPr>
          <a:xfrm>
            <a:off x="9712579" y="3091317"/>
            <a:ext cx="1893267" cy="1893267"/>
          </a:xfrm>
          <a:prstGeom prst="rect">
            <a:avLst/>
          </a:prstGeom>
        </p:spPr>
      </p:pic>
    </p:spTree>
    <p:extLst>
      <p:ext uri="{BB962C8B-B14F-4D97-AF65-F5344CB8AC3E}">
        <p14:creationId xmlns:p14="http://schemas.microsoft.com/office/powerpoint/2010/main" val="144339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p28"/>
          <p:cNvSpPr txBox="1"/>
          <p:nvPr/>
        </p:nvSpPr>
        <p:spPr>
          <a:xfrm>
            <a:off x="4221079" y="2226501"/>
            <a:ext cx="6970871" cy="2065317"/>
          </a:xfrm>
          <a:prstGeom prst="rect">
            <a:avLst/>
          </a:prstGeom>
          <a:noFill/>
          <a:ln>
            <a:noFill/>
          </a:ln>
        </p:spPr>
        <p:txBody>
          <a:bodyPr spcFirstLastPara="1" wrap="square" lIns="68575" tIns="34275" rIns="68575" bIns="34275" anchor="ctr" anchorCtr="0">
            <a:normAutofit fontScale="400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a:solidFill>
                  <a:schemeClr val="lt1"/>
                </a:solidFill>
                <a:latin typeface="Poppins"/>
                <a:ea typeface="Poppins"/>
                <a:cs typeface="Poppins"/>
                <a:sym typeface="Poppins"/>
              </a:rPr>
              <a:t>Resultados y Análisis</a:t>
            </a:r>
            <a:endParaRPr sz="3750" b="1">
              <a:solidFill>
                <a:schemeClr val="lt1"/>
              </a:solidFill>
              <a:latin typeface="Poppins"/>
              <a:ea typeface="Poppins"/>
              <a:cs typeface="Poppins"/>
              <a:sym typeface="Poppins"/>
            </a:endParaRPr>
          </a:p>
        </p:txBody>
      </p:sp>
      <p:pic>
        <p:nvPicPr>
          <p:cNvPr id="367" name="Google Shape;367;p28"/>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368" name="Google Shape;368;p28"/>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369" name="Google Shape;369;p28"/>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370" name="Google Shape;370;p28"/>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Shape 94">
          <a:extLst>
            <a:ext uri="{FF2B5EF4-FFF2-40B4-BE49-F238E27FC236}">
              <a16:creationId xmlns:a16="http://schemas.microsoft.com/office/drawing/2014/main" id="{8FCFBAC8-4AA5-A3A6-8E45-8E8AF54FA16F}"/>
            </a:ext>
          </a:extLst>
        </p:cNvPr>
        <p:cNvGrpSpPr/>
        <p:nvPr/>
      </p:nvGrpSpPr>
      <p:grpSpPr>
        <a:xfrm>
          <a:off x="0" y="0"/>
          <a:ext cx="0" cy="0"/>
          <a:chOff x="0" y="0"/>
          <a:chExt cx="0" cy="0"/>
        </a:xfrm>
      </p:grpSpPr>
      <p:pic>
        <p:nvPicPr>
          <p:cNvPr id="95" name="Google Shape;95;p14">
            <a:extLst>
              <a:ext uri="{FF2B5EF4-FFF2-40B4-BE49-F238E27FC236}">
                <a16:creationId xmlns:a16="http://schemas.microsoft.com/office/drawing/2014/main" id="{67606019-0C3C-B910-DCF3-4C3009940C9C}"/>
              </a:ext>
            </a:extLst>
          </p:cNvPr>
          <p:cNvPicPr preferRelativeResize="0"/>
          <p:nvPr/>
        </p:nvPicPr>
        <p:blipFill rotWithShape="1">
          <a:blip r:embed="rId4">
            <a:alphaModFix/>
          </a:blip>
          <a:srcRect/>
          <a:stretch/>
        </p:blipFill>
        <p:spPr>
          <a:xfrm>
            <a:off x="-30480" y="-15240"/>
            <a:ext cx="1797101" cy="1721698"/>
          </a:xfrm>
          <a:prstGeom prst="rect">
            <a:avLst/>
          </a:prstGeom>
          <a:noFill/>
          <a:ln>
            <a:noFill/>
          </a:ln>
        </p:spPr>
      </p:pic>
      <p:pic>
        <p:nvPicPr>
          <p:cNvPr id="96" name="Google Shape;96;p14">
            <a:extLst>
              <a:ext uri="{FF2B5EF4-FFF2-40B4-BE49-F238E27FC236}">
                <a16:creationId xmlns:a16="http://schemas.microsoft.com/office/drawing/2014/main" id="{AD78044C-AD88-5F12-FFD9-0D8A37964E0F}"/>
              </a:ext>
            </a:extLst>
          </p:cNvPr>
          <p:cNvPicPr preferRelativeResize="0"/>
          <p:nvPr/>
        </p:nvPicPr>
        <p:blipFill rotWithShape="1">
          <a:blip r:embed="rId5">
            <a:alphaModFix/>
          </a:blip>
          <a:srcRect/>
          <a:stretch/>
        </p:blipFill>
        <p:spPr>
          <a:xfrm>
            <a:off x="-127655" y="4962787"/>
            <a:ext cx="1894276" cy="2029225"/>
          </a:xfrm>
          <a:prstGeom prst="rect">
            <a:avLst/>
          </a:prstGeom>
          <a:noFill/>
          <a:ln>
            <a:noFill/>
          </a:ln>
        </p:spPr>
      </p:pic>
      <p:pic>
        <p:nvPicPr>
          <p:cNvPr id="97" name="Google Shape;97;p14">
            <a:extLst>
              <a:ext uri="{FF2B5EF4-FFF2-40B4-BE49-F238E27FC236}">
                <a16:creationId xmlns:a16="http://schemas.microsoft.com/office/drawing/2014/main" id="{EC3BB362-111A-9A0D-8CC3-56179E47E671}"/>
              </a:ext>
            </a:extLst>
          </p:cNvPr>
          <p:cNvPicPr preferRelativeResize="0"/>
          <p:nvPr/>
        </p:nvPicPr>
        <p:blipFill rotWithShape="1">
          <a:blip r:embed="rId6">
            <a:alphaModFix/>
          </a:blip>
          <a:srcRect/>
          <a:stretch/>
        </p:blipFill>
        <p:spPr>
          <a:xfrm>
            <a:off x="346575" y="5484710"/>
            <a:ext cx="1051200" cy="1126087"/>
          </a:xfrm>
          <a:prstGeom prst="rect">
            <a:avLst/>
          </a:prstGeom>
          <a:noFill/>
          <a:ln>
            <a:noFill/>
          </a:ln>
        </p:spPr>
      </p:pic>
      <p:sp>
        <p:nvSpPr>
          <p:cNvPr id="2" name="Google Shape;366;p28">
            <a:extLst>
              <a:ext uri="{FF2B5EF4-FFF2-40B4-BE49-F238E27FC236}">
                <a16:creationId xmlns:a16="http://schemas.microsoft.com/office/drawing/2014/main" id="{0713E76C-51B4-C647-0691-765F9C5B2556}"/>
              </a:ext>
            </a:extLst>
          </p:cNvPr>
          <p:cNvSpPr txBox="1"/>
          <p:nvPr/>
        </p:nvSpPr>
        <p:spPr>
          <a:xfrm>
            <a:off x="1235679" y="1413343"/>
            <a:ext cx="10395882" cy="3549444"/>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1A2E81"/>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MX" sz="15400" b="1">
                <a:solidFill>
                  <a:srgbClr val="1A2E81"/>
                </a:solidFill>
                <a:latin typeface="Poppins"/>
                <a:ea typeface="Poppins"/>
                <a:cs typeface="Poppins"/>
                <a:sym typeface="Poppins"/>
              </a:rPr>
              <a:t>Aplicación de modelos tradicionales de Machine </a:t>
            </a:r>
            <a:r>
              <a:rPr lang="es-MX" sz="15400" b="1" err="1">
                <a:solidFill>
                  <a:srgbClr val="1A2E81"/>
                </a:solidFill>
                <a:latin typeface="Poppins"/>
                <a:ea typeface="Poppins"/>
                <a:cs typeface="Poppins"/>
                <a:sym typeface="Poppins"/>
              </a:rPr>
              <a:t>Learning</a:t>
            </a:r>
            <a:r>
              <a:rPr lang="es-MX" sz="15400" b="1">
                <a:solidFill>
                  <a:srgbClr val="1A2E81"/>
                </a:solidFill>
                <a:latin typeface="Poppins"/>
                <a:ea typeface="Poppins"/>
                <a:cs typeface="Poppins"/>
                <a:sym typeface="Poppins"/>
              </a:rPr>
              <a:t> en la clasificación de espacios recreativos</a:t>
            </a:r>
            <a:endParaRPr lang="es-CO" sz="3750" b="1">
              <a:solidFill>
                <a:srgbClr val="1A2E81"/>
              </a:solidFill>
              <a:latin typeface="Poppins"/>
              <a:ea typeface="Poppins"/>
              <a:cs typeface="Poppins"/>
              <a:sym typeface="Poppins"/>
            </a:endParaRPr>
          </a:p>
        </p:txBody>
      </p:sp>
    </p:spTree>
    <p:extLst>
      <p:ext uri="{BB962C8B-B14F-4D97-AF65-F5344CB8AC3E}">
        <p14:creationId xmlns:p14="http://schemas.microsoft.com/office/powerpoint/2010/main" val="1141908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46"/>
        <p:cNvGrpSpPr/>
        <p:nvPr/>
      </p:nvGrpSpPr>
      <p:grpSpPr>
        <a:xfrm>
          <a:off x="0" y="0"/>
          <a:ext cx="0" cy="0"/>
          <a:chOff x="0" y="0"/>
          <a:chExt cx="0" cy="0"/>
        </a:xfrm>
      </p:grpSpPr>
      <p:pic>
        <p:nvPicPr>
          <p:cNvPr id="547" name="Google Shape;547;p30"/>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548" name="Google Shape;548;p30"/>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30"/>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30"/>
          <p:cNvSpPr/>
          <p:nvPr/>
        </p:nvSpPr>
        <p:spPr>
          <a:xfrm rot="5400000">
            <a:off x="5198875" y="-5171500"/>
            <a:ext cx="5289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51" name="Google Shape;551;p30"/>
          <p:cNvSpPr txBox="1">
            <a:spLocks noGrp="1"/>
          </p:cNvSpPr>
          <p:nvPr>
            <p:ph type="title"/>
          </p:nvPr>
        </p:nvSpPr>
        <p:spPr>
          <a:xfrm>
            <a:off x="193875" y="84025"/>
            <a:ext cx="10013100" cy="4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CO" sz="2400">
                <a:solidFill>
                  <a:schemeClr val="lt1"/>
                </a:solidFill>
              </a:rPr>
              <a:t>Resultados de modelos tradicionales de ML en la clasificación de espacios recreativos</a:t>
            </a:r>
            <a:endParaRPr sz="2400">
              <a:solidFill>
                <a:schemeClr val="lt1"/>
              </a:solidFill>
            </a:endParaRPr>
          </a:p>
        </p:txBody>
      </p:sp>
      <p:pic>
        <p:nvPicPr>
          <p:cNvPr id="552" name="Google Shape;552;p30"/>
          <p:cNvPicPr preferRelativeResize="0"/>
          <p:nvPr/>
        </p:nvPicPr>
        <p:blipFill>
          <a:blip r:embed="rId4">
            <a:alphaModFix/>
          </a:blip>
          <a:stretch>
            <a:fillRect/>
          </a:stretch>
        </p:blipFill>
        <p:spPr>
          <a:xfrm>
            <a:off x="581400" y="1499275"/>
            <a:ext cx="5305425" cy="4286250"/>
          </a:xfrm>
          <a:prstGeom prst="rect">
            <a:avLst/>
          </a:prstGeom>
          <a:noFill/>
          <a:ln>
            <a:noFill/>
          </a:ln>
        </p:spPr>
      </p:pic>
      <p:sp>
        <p:nvSpPr>
          <p:cNvPr id="553" name="Google Shape;553;p30"/>
          <p:cNvSpPr txBox="1"/>
          <p:nvPr/>
        </p:nvSpPr>
        <p:spPr>
          <a:xfrm>
            <a:off x="581400" y="794850"/>
            <a:ext cx="3868500" cy="538800"/>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sym typeface="Calibri"/>
              </a:rPr>
              <a:t>Resultados de métricas</a:t>
            </a:r>
            <a:endParaRPr>
              <a:sym typeface="Calibri"/>
            </a:endParaRPr>
          </a:p>
        </p:txBody>
      </p:sp>
      <p:sp>
        <p:nvSpPr>
          <p:cNvPr id="554" name="Google Shape;554;p30"/>
          <p:cNvSpPr txBox="1"/>
          <p:nvPr/>
        </p:nvSpPr>
        <p:spPr>
          <a:xfrm>
            <a:off x="6377208" y="799622"/>
            <a:ext cx="4376100" cy="57677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b="1">
                <a:solidFill>
                  <a:schemeClr val="dk1"/>
                </a:solidFill>
                <a:latin typeface="Calibri"/>
                <a:ea typeface="Calibri"/>
                <a:cs typeface="Calibri"/>
                <a:sym typeface="Calibri"/>
              </a:rPr>
              <a:t>Desempeño:</a:t>
            </a:r>
            <a:endParaRPr b="1">
              <a:solidFill>
                <a:schemeClr val="dk1"/>
              </a:solidFill>
              <a:latin typeface="Calibri"/>
              <a:ea typeface="Calibri"/>
              <a:cs typeface="Calibri"/>
              <a:sym typeface="Calibri"/>
            </a:endParaRPr>
          </a:p>
          <a:p>
            <a:pPr marL="457200" lvl="0" indent="-298450" algn="l" rtl="0">
              <a:spcBef>
                <a:spcPts val="0"/>
              </a:spcBef>
              <a:spcAft>
                <a:spcPts val="0"/>
              </a:spcAft>
              <a:buClr>
                <a:schemeClr val="dk1"/>
              </a:buClr>
              <a:buSzPts val="1100"/>
              <a:buChar char="●"/>
            </a:pPr>
            <a:r>
              <a:rPr lang="es-CO" b="1" err="1">
                <a:solidFill>
                  <a:schemeClr val="dk1"/>
                </a:solidFill>
                <a:latin typeface="Calibri"/>
                <a:ea typeface="Calibri"/>
                <a:cs typeface="Calibri"/>
                <a:sym typeface="Calibri"/>
              </a:rPr>
              <a:t>Random</a:t>
            </a:r>
            <a:r>
              <a:rPr lang="es-CO" b="1">
                <a:solidFill>
                  <a:schemeClr val="dk1"/>
                </a:solidFill>
                <a:latin typeface="Calibri"/>
                <a:ea typeface="Calibri"/>
                <a:cs typeface="Calibri"/>
                <a:sym typeface="Calibri"/>
              </a:rPr>
              <a:t> Forest</a:t>
            </a:r>
            <a:r>
              <a:rPr lang="es-CO">
                <a:solidFill>
                  <a:schemeClr val="dk1"/>
                </a:solidFill>
                <a:latin typeface="Calibri"/>
                <a:ea typeface="Calibri"/>
                <a:cs typeface="Calibri"/>
                <a:sym typeface="Calibri"/>
              </a:rPr>
              <a:t>: Mejor desempeño general en la mayoría de los </a:t>
            </a:r>
            <a:r>
              <a:rPr lang="es-CO" err="1">
                <a:solidFill>
                  <a:schemeClr val="dk1"/>
                </a:solidFill>
                <a:latin typeface="Calibri"/>
                <a:ea typeface="Calibri"/>
                <a:cs typeface="Calibri"/>
                <a:sym typeface="Calibri"/>
              </a:rPr>
              <a:t>datasets</a:t>
            </a:r>
            <a:r>
              <a:rPr lang="es-CO">
                <a:solidFill>
                  <a:schemeClr val="dk1"/>
                </a:solidFill>
                <a:latin typeface="Calibri"/>
                <a:ea typeface="Calibri"/>
                <a:cs typeface="Calibri"/>
                <a:sym typeface="Calibri"/>
              </a:rPr>
              <a:t>, destacando en </a:t>
            </a:r>
            <a:r>
              <a:rPr lang="es-CO" err="1">
                <a:solidFill>
                  <a:schemeClr val="dk1"/>
                </a:solidFill>
                <a:latin typeface="Calibri"/>
                <a:ea typeface="Calibri"/>
                <a:cs typeface="Calibri"/>
                <a:sym typeface="Calibri"/>
              </a:rPr>
              <a:t>PatternNET</a:t>
            </a:r>
            <a:r>
              <a:rPr lang="es-CO">
                <a:solidFill>
                  <a:schemeClr val="dk1"/>
                </a:solidFill>
                <a:latin typeface="Calibri"/>
                <a:ea typeface="Calibri"/>
                <a:cs typeface="Calibri"/>
                <a:sym typeface="Calibri"/>
              </a:rPr>
              <a:t> (</a:t>
            </a:r>
            <a:r>
              <a:rPr lang="es-CO" err="1">
                <a:solidFill>
                  <a:schemeClr val="dk1"/>
                </a:solidFill>
                <a:latin typeface="Calibri"/>
                <a:ea typeface="Calibri"/>
                <a:cs typeface="Calibri"/>
                <a:sym typeface="Calibri"/>
              </a:rPr>
              <a:t>Accuracy</a:t>
            </a:r>
            <a:r>
              <a:rPr lang="es-CO">
                <a:solidFill>
                  <a:schemeClr val="dk1"/>
                </a:solidFill>
                <a:latin typeface="Calibri"/>
                <a:ea typeface="Calibri"/>
                <a:cs typeface="Calibri"/>
                <a:sym typeface="Calibri"/>
              </a:rPr>
              <a:t> = 0.7462, F1-Score = 0.7398) y MLRS (</a:t>
            </a:r>
            <a:r>
              <a:rPr lang="es-CO" err="1">
                <a:solidFill>
                  <a:schemeClr val="dk1"/>
                </a:solidFill>
                <a:latin typeface="Calibri"/>
                <a:ea typeface="Calibri"/>
                <a:cs typeface="Calibri"/>
                <a:sym typeface="Calibri"/>
              </a:rPr>
              <a:t>Accuracy</a:t>
            </a:r>
            <a:r>
              <a:rPr lang="es-CO">
                <a:solidFill>
                  <a:schemeClr val="dk1"/>
                </a:solidFill>
                <a:latin typeface="Calibri"/>
                <a:ea typeface="Calibri"/>
                <a:cs typeface="Calibri"/>
                <a:sym typeface="Calibri"/>
              </a:rPr>
              <a:t> = 0.6606, F1-Score = 0.661). Resultados sólidos también en Mixto.</a:t>
            </a:r>
            <a:endParaRPr>
              <a:solidFill>
                <a:schemeClr val="dk1"/>
              </a:solidFill>
              <a:latin typeface="Calibri"/>
              <a:ea typeface="Calibri"/>
              <a:cs typeface="Calibri"/>
              <a:sym typeface="Calibri"/>
            </a:endParaRPr>
          </a:p>
          <a:p>
            <a:pPr marL="457200" lvl="0" indent="-298450" algn="l" rtl="0">
              <a:spcBef>
                <a:spcPts val="0"/>
              </a:spcBef>
              <a:spcAft>
                <a:spcPts val="0"/>
              </a:spcAft>
              <a:buClr>
                <a:schemeClr val="dk1"/>
              </a:buClr>
              <a:buSzPts val="1100"/>
              <a:buChar char="●"/>
            </a:pPr>
            <a:r>
              <a:rPr lang="es-CO" b="1">
                <a:solidFill>
                  <a:schemeClr val="dk1"/>
                </a:solidFill>
                <a:latin typeface="Calibri"/>
                <a:ea typeface="Calibri"/>
                <a:cs typeface="Calibri"/>
                <a:sym typeface="Calibri"/>
              </a:rPr>
              <a:t>SVM</a:t>
            </a:r>
            <a:r>
              <a:rPr lang="es-CO">
                <a:solidFill>
                  <a:schemeClr val="dk1"/>
                </a:solidFill>
                <a:latin typeface="Calibri"/>
                <a:ea typeface="Calibri"/>
                <a:cs typeface="Calibri"/>
                <a:sym typeface="Calibri"/>
              </a:rPr>
              <a:t>: Rendimiento consistente, sobresale en </a:t>
            </a:r>
            <a:r>
              <a:rPr lang="es-CO" err="1">
                <a:solidFill>
                  <a:schemeClr val="dk1"/>
                </a:solidFill>
                <a:latin typeface="Calibri"/>
                <a:ea typeface="Calibri"/>
                <a:cs typeface="Calibri"/>
                <a:sym typeface="Calibri"/>
              </a:rPr>
              <a:t>PatternNET</a:t>
            </a:r>
            <a:r>
              <a:rPr lang="es-CO">
                <a:solidFill>
                  <a:schemeClr val="dk1"/>
                </a:solidFill>
                <a:latin typeface="Calibri"/>
                <a:ea typeface="Calibri"/>
                <a:cs typeface="Calibri"/>
                <a:sym typeface="Calibri"/>
              </a:rPr>
              <a:t> (</a:t>
            </a:r>
            <a:r>
              <a:rPr lang="es-CO" err="1">
                <a:solidFill>
                  <a:schemeClr val="dk1"/>
                </a:solidFill>
                <a:latin typeface="Calibri"/>
                <a:ea typeface="Calibri"/>
                <a:cs typeface="Calibri"/>
                <a:sym typeface="Calibri"/>
              </a:rPr>
              <a:t>Accuracy</a:t>
            </a:r>
            <a:r>
              <a:rPr lang="es-CO">
                <a:solidFill>
                  <a:schemeClr val="dk1"/>
                </a:solidFill>
                <a:latin typeface="Calibri"/>
                <a:ea typeface="Calibri"/>
                <a:cs typeface="Calibri"/>
                <a:sym typeface="Calibri"/>
              </a:rPr>
              <a:t> = 0.7238) y WHU (</a:t>
            </a:r>
            <a:r>
              <a:rPr lang="es-CO" err="1">
                <a:solidFill>
                  <a:schemeClr val="dk1"/>
                </a:solidFill>
                <a:latin typeface="Calibri"/>
                <a:ea typeface="Calibri"/>
                <a:cs typeface="Calibri"/>
                <a:sym typeface="Calibri"/>
              </a:rPr>
              <a:t>Accuracy</a:t>
            </a:r>
            <a:r>
              <a:rPr lang="es-CO">
                <a:solidFill>
                  <a:schemeClr val="dk1"/>
                </a:solidFill>
                <a:latin typeface="Calibri"/>
                <a:ea typeface="Calibri"/>
                <a:cs typeface="Calibri"/>
                <a:sym typeface="Calibri"/>
              </a:rPr>
              <a:t> = 0.6374), aunque generalmente por debajo de </a:t>
            </a:r>
            <a:r>
              <a:rPr lang="es-CO" err="1">
                <a:solidFill>
                  <a:schemeClr val="dk1"/>
                </a:solidFill>
                <a:latin typeface="Calibri"/>
                <a:ea typeface="Calibri"/>
                <a:cs typeface="Calibri"/>
                <a:sym typeface="Calibri"/>
              </a:rPr>
              <a:t>Random</a:t>
            </a:r>
            <a:r>
              <a:rPr lang="es-CO">
                <a:solidFill>
                  <a:schemeClr val="dk1"/>
                </a:solidFill>
                <a:latin typeface="Calibri"/>
                <a:ea typeface="Calibri"/>
                <a:cs typeface="Calibri"/>
                <a:sym typeface="Calibri"/>
              </a:rPr>
              <a:t> Forest.</a:t>
            </a:r>
            <a:endParaRPr>
              <a:solidFill>
                <a:schemeClr val="dk1"/>
              </a:solidFill>
              <a:latin typeface="Calibri"/>
              <a:ea typeface="Calibri"/>
              <a:cs typeface="Calibri"/>
              <a:sym typeface="Calibri"/>
            </a:endParaRPr>
          </a:p>
          <a:p>
            <a:pPr marL="457200" lvl="0" indent="-298450" algn="l" rtl="0">
              <a:spcBef>
                <a:spcPts val="0"/>
              </a:spcBef>
              <a:spcAft>
                <a:spcPts val="0"/>
              </a:spcAft>
              <a:buClr>
                <a:schemeClr val="dk1"/>
              </a:buClr>
              <a:buSzPts val="1100"/>
              <a:buChar char="●"/>
            </a:pPr>
            <a:r>
              <a:rPr lang="es-CO" b="1">
                <a:solidFill>
                  <a:schemeClr val="dk1"/>
                </a:solidFill>
                <a:latin typeface="Calibri"/>
                <a:ea typeface="Calibri"/>
                <a:cs typeface="Calibri"/>
                <a:sym typeface="Calibri"/>
              </a:rPr>
              <a:t>KNN</a:t>
            </a:r>
            <a:r>
              <a:rPr lang="es-CO">
                <a:solidFill>
                  <a:schemeClr val="dk1"/>
                </a:solidFill>
                <a:latin typeface="Calibri"/>
                <a:ea typeface="Calibri"/>
                <a:cs typeface="Calibri"/>
                <a:sym typeface="Calibri"/>
              </a:rPr>
              <a:t>: Peor rendimiento en casi todos los </a:t>
            </a:r>
            <a:r>
              <a:rPr lang="es-CO" err="1">
                <a:solidFill>
                  <a:schemeClr val="dk1"/>
                </a:solidFill>
                <a:latin typeface="Calibri"/>
                <a:ea typeface="Calibri"/>
                <a:cs typeface="Calibri"/>
                <a:sym typeface="Calibri"/>
              </a:rPr>
              <a:t>datasets</a:t>
            </a:r>
            <a:r>
              <a:rPr lang="es-CO">
                <a:solidFill>
                  <a:schemeClr val="dk1"/>
                </a:solidFill>
                <a:latin typeface="Calibri"/>
                <a:ea typeface="Calibri"/>
                <a:cs typeface="Calibri"/>
                <a:sym typeface="Calibri"/>
              </a:rPr>
              <a:t>, especialmente en Propio (</a:t>
            </a:r>
            <a:r>
              <a:rPr lang="es-CO" err="1">
                <a:solidFill>
                  <a:schemeClr val="dk1"/>
                </a:solidFill>
                <a:latin typeface="Calibri"/>
                <a:ea typeface="Calibri"/>
                <a:cs typeface="Calibri"/>
                <a:sym typeface="Calibri"/>
              </a:rPr>
              <a:t>Accuracy</a:t>
            </a:r>
            <a:r>
              <a:rPr lang="es-CO">
                <a:solidFill>
                  <a:schemeClr val="dk1"/>
                </a:solidFill>
                <a:latin typeface="Calibri"/>
                <a:ea typeface="Calibri"/>
                <a:cs typeface="Calibri"/>
                <a:sym typeface="Calibri"/>
              </a:rPr>
              <a:t> = 0.2469). Limitaciones en </a:t>
            </a:r>
            <a:r>
              <a:rPr lang="es-CO" err="1">
                <a:solidFill>
                  <a:schemeClr val="dk1"/>
                </a:solidFill>
                <a:latin typeface="Calibri"/>
                <a:ea typeface="Calibri"/>
                <a:cs typeface="Calibri"/>
                <a:sym typeface="Calibri"/>
              </a:rPr>
              <a:t>datasets</a:t>
            </a:r>
            <a:r>
              <a:rPr lang="es-CO">
                <a:solidFill>
                  <a:schemeClr val="dk1"/>
                </a:solidFill>
                <a:latin typeface="Calibri"/>
                <a:ea typeface="Calibri"/>
                <a:cs typeface="Calibri"/>
                <a:sym typeface="Calibri"/>
              </a:rPr>
              <a:t> con alta dimensionalidad o patrones poco claros.</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r>
              <a:rPr lang="es-CO" b="1" err="1">
                <a:solidFill>
                  <a:schemeClr val="dk1"/>
                </a:solidFill>
                <a:latin typeface="Calibri"/>
                <a:ea typeface="Calibri"/>
                <a:cs typeface="Calibri"/>
                <a:sym typeface="Calibri"/>
              </a:rPr>
              <a:t>Datasets</a:t>
            </a:r>
            <a:r>
              <a:rPr lang="es-CO" b="1">
                <a:solidFill>
                  <a:schemeClr val="dk1"/>
                </a:solidFill>
                <a:latin typeface="Calibri"/>
                <a:ea typeface="Calibri"/>
                <a:cs typeface="Calibri"/>
                <a:sym typeface="Calibri"/>
              </a:rPr>
              <a:t> Clave</a:t>
            </a:r>
            <a:r>
              <a:rPr lang="es-CO">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b="1" err="1">
                <a:solidFill>
                  <a:schemeClr val="dk1"/>
                </a:solidFill>
                <a:latin typeface="Calibri"/>
                <a:ea typeface="Calibri"/>
                <a:cs typeface="Calibri"/>
                <a:sym typeface="Calibri"/>
              </a:rPr>
              <a:t>PatternNET</a:t>
            </a:r>
            <a:r>
              <a:rPr lang="es-CO">
                <a:solidFill>
                  <a:schemeClr val="dk1"/>
                </a:solidFill>
                <a:latin typeface="Calibri"/>
                <a:ea typeface="Calibri"/>
                <a:cs typeface="Calibri"/>
                <a:sym typeface="Calibri"/>
              </a:rPr>
              <a:t>: Más adecuado, con altos F1-Scores para </a:t>
            </a:r>
            <a:r>
              <a:rPr lang="es-CO" err="1">
                <a:solidFill>
                  <a:schemeClr val="dk1"/>
                </a:solidFill>
                <a:latin typeface="Calibri"/>
                <a:ea typeface="Calibri"/>
                <a:cs typeface="Calibri"/>
                <a:sym typeface="Calibri"/>
              </a:rPr>
              <a:t>Random</a:t>
            </a:r>
            <a:r>
              <a:rPr lang="es-CO">
                <a:solidFill>
                  <a:schemeClr val="dk1"/>
                </a:solidFill>
                <a:latin typeface="Calibri"/>
                <a:ea typeface="Calibri"/>
                <a:cs typeface="Calibri"/>
                <a:sym typeface="Calibri"/>
              </a:rPr>
              <a:t> Forest y SVM.</a:t>
            </a:r>
            <a:endParaRPr>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b="1">
                <a:solidFill>
                  <a:schemeClr val="dk1"/>
                </a:solidFill>
                <a:latin typeface="Calibri"/>
                <a:ea typeface="Calibri"/>
                <a:cs typeface="Calibri"/>
                <a:sym typeface="Calibri"/>
              </a:rPr>
              <a:t>MLRS</a:t>
            </a:r>
            <a:r>
              <a:rPr lang="es-CO">
                <a:solidFill>
                  <a:schemeClr val="dk1"/>
                </a:solidFill>
                <a:latin typeface="Calibri"/>
                <a:ea typeface="Calibri"/>
                <a:cs typeface="Calibri"/>
                <a:sym typeface="Calibri"/>
              </a:rPr>
              <a:t>: </a:t>
            </a:r>
            <a:r>
              <a:rPr lang="es-CO" err="1">
                <a:solidFill>
                  <a:schemeClr val="dk1"/>
                </a:solidFill>
                <a:latin typeface="Calibri"/>
                <a:ea typeface="Calibri"/>
                <a:cs typeface="Calibri"/>
                <a:sym typeface="Calibri"/>
              </a:rPr>
              <a:t>Random</a:t>
            </a:r>
            <a:r>
              <a:rPr lang="es-CO">
                <a:solidFill>
                  <a:schemeClr val="dk1"/>
                </a:solidFill>
                <a:latin typeface="Calibri"/>
                <a:ea typeface="Calibri"/>
                <a:cs typeface="Calibri"/>
                <a:sym typeface="Calibri"/>
              </a:rPr>
              <a:t> Forest lidera con buen balance entre precisión y </a:t>
            </a:r>
            <a:r>
              <a:rPr lang="es-CO" err="1">
                <a:solidFill>
                  <a:schemeClr val="dk1"/>
                </a:solidFill>
                <a:latin typeface="Calibri"/>
                <a:ea typeface="Calibri"/>
                <a:cs typeface="Calibri"/>
                <a:sym typeface="Calibri"/>
              </a:rPr>
              <a:t>recall</a:t>
            </a:r>
            <a:r>
              <a:rPr lang="es-CO">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b="1">
                <a:solidFill>
                  <a:schemeClr val="dk1"/>
                </a:solidFill>
                <a:latin typeface="Calibri"/>
                <a:ea typeface="Calibri"/>
                <a:cs typeface="Calibri"/>
                <a:sym typeface="Calibri"/>
              </a:rPr>
              <a:t>Propio</a:t>
            </a:r>
            <a:r>
              <a:rPr lang="es-CO">
                <a:solidFill>
                  <a:schemeClr val="dk1"/>
                </a:solidFill>
                <a:latin typeface="Calibri"/>
                <a:ea typeface="Calibri"/>
                <a:cs typeface="Calibri"/>
                <a:sym typeface="Calibri"/>
              </a:rPr>
              <a:t>: Desafiante para todos los algoritmos, destaca la importancia de imágenes de alta calidad.</a:t>
            </a:r>
            <a:endParaRPr>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b="1">
                <a:solidFill>
                  <a:schemeClr val="dk1"/>
                </a:solidFill>
                <a:latin typeface="Calibri"/>
                <a:ea typeface="Calibri"/>
                <a:cs typeface="Calibri"/>
                <a:sym typeface="Calibri"/>
              </a:rPr>
              <a:t>Mixto</a:t>
            </a:r>
            <a:r>
              <a:rPr lang="es-CO">
                <a:solidFill>
                  <a:schemeClr val="dk1"/>
                </a:solidFill>
                <a:latin typeface="Calibri"/>
                <a:ea typeface="Calibri"/>
                <a:cs typeface="Calibri"/>
                <a:sym typeface="Calibri"/>
              </a:rPr>
              <a:t>: Combina imágenes de diferente calidad, pero no supera a </a:t>
            </a:r>
            <a:r>
              <a:rPr lang="es-CO" err="1">
                <a:solidFill>
                  <a:schemeClr val="dk1"/>
                </a:solidFill>
                <a:latin typeface="Calibri"/>
                <a:ea typeface="Calibri"/>
                <a:cs typeface="Calibri"/>
                <a:sym typeface="Calibri"/>
              </a:rPr>
              <a:t>PatternNET</a:t>
            </a:r>
            <a:r>
              <a:rPr lang="es-CO">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pic>
        <p:nvPicPr>
          <p:cNvPr id="559" name="Google Shape;559;p31"/>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560" name="Google Shape;560;p31"/>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31"/>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31"/>
          <p:cNvSpPr/>
          <p:nvPr/>
        </p:nvSpPr>
        <p:spPr>
          <a:xfrm rot="5400000">
            <a:off x="5198875" y="-5171500"/>
            <a:ext cx="5289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3" name="Google Shape;563;p31"/>
          <p:cNvSpPr txBox="1">
            <a:spLocks noGrp="1"/>
          </p:cNvSpPr>
          <p:nvPr>
            <p:ph type="title"/>
          </p:nvPr>
        </p:nvSpPr>
        <p:spPr>
          <a:xfrm>
            <a:off x="193875" y="84025"/>
            <a:ext cx="10214400" cy="453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Calibri"/>
              <a:buNone/>
            </a:pPr>
            <a:r>
              <a:rPr lang="es-CO" sz="2400">
                <a:solidFill>
                  <a:schemeClr val="lt1"/>
                </a:solidFill>
              </a:rPr>
              <a:t>Resultados de modelos tradicionales de ML en la clasificación de espacios recreativos</a:t>
            </a:r>
            <a:endParaRPr sz="2400">
              <a:solidFill>
                <a:schemeClr val="lt1"/>
              </a:solidFill>
            </a:endParaRPr>
          </a:p>
        </p:txBody>
      </p:sp>
      <p:sp>
        <p:nvSpPr>
          <p:cNvPr id="564" name="Google Shape;564;p31"/>
          <p:cNvSpPr txBox="1"/>
          <p:nvPr/>
        </p:nvSpPr>
        <p:spPr>
          <a:xfrm>
            <a:off x="581400" y="794850"/>
            <a:ext cx="3868500" cy="538800"/>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sym typeface="Calibri"/>
              </a:rPr>
              <a:t>Pruebas de predicción</a:t>
            </a:r>
            <a:endParaRPr>
              <a:sym typeface="Calibri"/>
            </a:endParaRPr>
          </a:p>
        </p:txBody>
      </p:sp>
      <p:sp>
        <p:nvSpPr>
          <p:cNvPr id="565" name="Google Shape;565;p31"/>
          <p:cNvSpPr txBox="1"/>
          <p:nvPr/>
        </p:nvSpPr>
        <p:spPr>
          <a:xfrm>
            <a:off x="4872575" y="1541075"/>
            <a:ext cx="6253500" cy="394643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s-CO" sz="1100" b="1">
                <a:solidFill>
                  <a:schemeClr val="dk1"/>
                </a:solidFill>
                <a:latin typeface="Calibri"/>
                <a:ea typeface="Calibri"/>
                <a:cs typeface="Calibri"/>
                <a:sym typeface="Calibri"/>
              </a:rPr>
              <a:t>Prueba 1</a:t>
            </a:r>
            <a:r>
              <a:rPr lang="es-CO" sz="1100">
                <a:solidFill>
                  <a:schemeClr val="dk1"/>
                </a:solidFill>
                <a:latin typeface="Calibri"/>
                <a:ea typeface="Calibri"/>
                <a:cs typeface="Calibri"/>
                <a:sym typeface="Calibri"/>
              </a:rPr>
              <a:t>: Clasificación con imágenes del mismo </a:t>
            </a:r>
            <a:r>
              <a:rPr lang="es-CO" sz="1100" err="1">
                <a:solidFill>
                  <a:schemeClr val="dk1"/>
                </a:solidFill>
                <a:latin typeface="Calibri"/>
                <a:ea typeface="Calibri"/>
                <a:cs typeface="Calibri"/>
                <a:sym typeface="Calibri"/>
              </a:rPr>
              <a:t>dataset</a:t>
            </a:r>
            <a:r>
              <a:rPr lang="es-CO" sz="1100">
                <a:solidFill>
                  <a:schemeClr val="dk1"/>
                </a:solidFill>
                <a:latin typeface="Calibri"/>
                <a:ea typeface="Calibri"/>
                <a:cs typeface="Calibri"/>
                <a:sym typeface="Calibri"/>
              </a:rPr>
              <a:t> de entrenamiento.</a:t>
            </a:r>
            <a:endParaRPr sz="1100">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sz="1100" b="1" err="1">
                <a:solidFill>
                  <a:schemeClr val="dk1"/>
                </a:solidFill>
                <a:latin typeface="Calibri"/>
                <a:ea typeface="Calibri"/>
                <a:cs typeface="Calibri"/>
                <a:sym typeface="Calibri"/>
              </a:rPr>
              <a:t>Random</a:t>
            </a:r>
            <a:r>
              <a:rPr lang="es-CO" sz="1100" b="1">
                <a:solidFill>
                  <a:schemeClr val="dk1"/>
                </a:solidFill>
                <a:latin typeface="Calibri"/>
                <a:ea typeface="Calibri"/>
                <a:cs typeface="Calibri"/>
                <a:sym typeface="Calibri"/>
              </a:rPr>
              <a:t> Forest y SVM</a:t>
            </a:r>
            <a:r>
              <a:rPr lang="es-CO" sz="1100">
                <a:solidFill>
                  <a:schemeClr val="dk1"/>
                </a:solidFill>
                <a:latin typeface="Calibri"/>
                <a:ea typeface="Calibri"/>
                <a:cs typeface="Calibri"/>
                <a:sym typeface="Calibri"/>
              </a:rPr>
              <a:t>: Buenos resultados, con mayoría de clasificaciones "Positivas".</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KNN</a:t>
            </a:r>
            <a:r>
              <a:rPr lang="es-CO" sz="1100">
                <a:solidFill>
                  <a:schemeClr val="dk1"/>
                </a:solidFill>
                <a:latin typeface="Calibri"/>
                <a:ea typeface="Calibri"/>
                <a:cs typeface="Calibri"/>
                <a:sym typeface="Calibri"/>
              </a:rPr>
              <a:t>: con clasificaciones "Negativas" en </a:t>
            </a:r>
            <a:r>
              <a:rPr lang="es-CO" sz="1100" err="1">
                <a:solidFill>
                  <a:schemeClr val="dk1"/>
                </a:solidFill>
                <a:latin typeface="Calibri"/>
                <a:ea typeface="Calibri"/>
                <a:cs typeface="Calibri"/>
                <a:sym typeface="Calibri"/>
              </a:rPr>
              <a:t>datasets</a:t>
            </a:r>
            <a:r>
              <a:rPr lang="es-CO" sz="1100">
                <a:solidFill>
                  <a:schemeClr val="dk1"/>
                </a:solidFill>
                <a:latin typeface="Calibri"/>
                <a:ea typeface="Calibri"/>
                <a:cs typeface="Calibri"/>
                <a:sym typeface="Calibri"/>
              </a:rPr>
              <a:t> como Optimal31 y </a:t>
            </a:r>
            <a:r>
              <a:rPr lang="es-CO" sz="1100" err="1">
                <a:solidFill>
                  <a:schemeClr val="dk1"/>
                </a:solidFill>
                <a:latin typeface="Calibri"/>
                <a:ea typeface="Calibri"/>
                <a:cs typeface="Calibri"/>
                <a:sym typeface="Calibri"/>
              </a:rPr>
              <a:t>MLRSNet</a:t>
            </a:r>
            <a:r>
              <a:rPr lang="es-CO"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s-CO" sz="1100" b="1">
                <a:solidFill>
                  <a:schemeClr val="dk1"/>
                </a:solidFill>
                <a:latin typeface="Calibri"/>
                <a:ea typeface="Calibri"/>
                <a:cs typeface="Calibri"/>
                <a:sym typeface="Calibri"/>
              </a:rPr>
              <a:t>Prueba 2</a:t>
            </a:r>
            <a:r>
              <a:rPr lang="es-CO" sz="1100">
                <a:solidFill>
                  <a:schemeClr val="dk1"/>
                </a:solidFill>
                <a:latin typeface="Calibri"/>
                <a:ea typeface="Calibri"/>
                <a:cs typeface="Calibri"/>
                <a:sym typeface="Calibri"/>
              </a:rPr>
              <a:t>: Clasificación de imágenes externas (Google </a:t>
            </a:r>
            <a:r>
              <a:rPr lang="es-CO" sz="1100" err="1">
                <a:solidFill>
                  <a:schemeClr val="dk1"/>
                </a:solidFill>
                <a:latin typeface="Calibri"/>
                <a:ea typeface="Calibri"/>
                <a:cs typeface="Calibri"/>
                <a:sym typeface="Calibri"/>
              </a:rPr>
              <a:t>Maps</a:t>
            </a:r>
            <a:r>
              <a:rPr lang="es-CO"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sz="1100" b="1" err="1">
                <a:solidFill>
                  <a:schemeClr val="dk1"/>
                </a:solidFill>
                <a:latin typeface="Calibri"/>
                <a:ea typeface="Calibri"/>
                <a:cs typeface="Calibri"/>
                <a:sym typeface="Calibri"/>
              </a:rPr>
              <a:t>Random</a:t>
            </a:r>
            <a:r>
              <a:rPr lang="es-CO" sz="1100" b="1">
                <a:solidFill>
                  <a:schemeClr val="dk1"/>
                </a:solidFill>
                <a:latin typeface="Calibri"/>
                <a:ea typeface="Calibri"/>
                <a:cs typeface="Calibri"/>
                <a:sym typeface="Calibri"/>
              </a:rPr>
              <a:t> Forest</a:t>
            </a:r>
            <a:r>
              <a:rPr lang="es-CO" sz="1100">
                <a:solidFill>
                  <a:schemeClr val="dk1"/>
                </a:solidFill>
                <a:latin typeface="Calibri"/>
                <a:ea typeface="Calibri"/>
                <a:cs typeface="Calibri"/>
                <a:sym typeface="Calibri"/>
              </a:rPr>
              <a:t>: Problemas para generalizar, con algunas clasificaciones "Negativas".</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SVM</a:t>
            </a:r>
            <a:r>
              <a:rPr lang="es-CO" sz="1100">
                <a:solidFill>
                  <a:schemeClr val="dk1"/>
                </a:solidFill>
                <a:latin typeface="Calibri"/>
                <a:ea typeface="Calibri"/>
                <a:cs typeface="Calibri"/>
                <a:sym typeface="Calibri"/>
              </a:rPr>
              <a:t>: Desempeño mixto, "Positivas" en </a:t>
            </a:r>
            <a:r>
              <a:rPr lang="es-CO" sz="1100" err="1">
                <a:solidFill>
                  <a:schemeClr val="dk1"/>
                </a:solidFill>
                <a:latin typeface="Calibri"/>
                <a:ea typeface="Calibri"/>
                <a:cs typeface="Calibri"/>
                <a:sym typeface="Calibri"/>
              </a:rPr>
              <a:t>PatternNet</a:t>
            </a:r>
            <a:r>
              <a:rPr lang="es-CO" sz="1100">
                <a:solidFill>
                  <a:schemeClr val="dk1"/>
                </a:solidFill>
                <a:latin typeface="Calibri"/>
                <a:ea typeface="Calibri"/>
                <a:cs typeface="Calibri"/>
                <a:sym typeface="Calibri"/>
              </a:rPr>
              <a:t> y </a:t>
            </a:r>
            <a:r>
              <a:rPr lang="es-CO" sz="1100" err="1">
                <a:solidFill>
                  <a:schemeClr val="dk1"/>
                </a:solidFill>
                <a:latin typeface="Calibri"/>
                <a:ea typeface="Calibri"/>
                <a:cs typeface="Calibri"/>
                <a:sym typeface="Calibri"/>
              </a:rPr>
              <a:t>MLRSNet</a:t>
            </a:r>
            <a:r>
              <a:rPr lang="es-CO" sz="1100">
                <a:solidFill>
                  <a:schemeClr val="dk1"/>
                </a:solidFill>
                <a:latin typeface="Calibri"/>
                <a:ea typeface="Calibri"/>
                <a:cs typeface="Calibri"/>
                <a:sym typeface="Calibri"/>
              </a:rPr>
              <a:t>, pero fallas en otros conjuntos.</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KNN</a:t>
            </a:r>
            <a:r>
              <a:rPr lang="es-CO" sz="1100">
                <a:solidFill>
                  <a:schemeClr val="dk1"/>
                </a:solidFill>
                <a:latin typeface="Calibri"/>
                <a:ea typeface="Calibri"/>
                <a:cs typeface="Calibri"/>
                <a:sym typeface="Calibri"/>
              </a:rPr>
              <a:t>: Menor desempeño que en la primera prueba, con más "Positivas" en imágenes externas.</a:t>
            </a: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s-CO" sz="1100" b="1">
                <a:solidFill>
                  <a:schemeClr val="dk1"/>
                </a:solidFill>
                <a:latin typeface="Calibri"/>
                <a:ea typeface="Calibri"/>
                <a:cs typeface="Calibri"/>
                <a:sym typeface="Calibri"/>
              </a:rPr>
              <a:t>Prueba 3</a:t>
            </a:r>
            <a:r>
              <a:rPr lang="es-CO" sz="1100">
                <a:solidFill>
                  <a:schemeClr val="dk1"/>
                </a:solidFill>
                <a:latin typeface="Calibri"/>
                <a:ea typeface="Calibri"/>
                <a:cs typeface="Calibri"/>
                <a:sym typeface="Calibri"/>
              </a:rPr>
              <a:t>: Clasificación de imágenes con características atípicas (color, textura).</a:t>
            </a:r>
            <a:endParaRPr sz="1100">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sz="1100" b="1" err="1">
                <a:solidFill>
                  <a:schemeClr val="dk1"/>
                </a:solidFill>
                <a:latin typeface="Calibri"/>
                <a:ea typeface="Calibri"/>
                <a:cs typeface="Calibri"/>
                <a:sym typeface="Calibri"/>
              </a:rPr>
              <a:t>Random</a:t>
            </a:r>
            <a:r>
              <a:rPr lang="es-CO" sz="1100" b="1">
                <a:solidFill>
                  <a:schemeClr val="dk1"/>
                </a:solidFill>
                <a:latin typeface="Calibri"/>
                <a:ea typeface="Calibri"/>
                <a:cs typeface="Calibri"/>
                <a:sym typeface="Calibri"/>
              </a:rPr>
              <a:t> Forest y SVM</a:t>
            </a:r>
            <a:r>
              <a:rPr lang="es-CO" sz="1100">
                <a:solidFill>
                  <a:schemeClr val="dk1"/>
                </a:solidFill>
                <a:latin typeface="Calibri"/>
                <a:ea typeface="Calibri"/>
                <a:cs typeface="Calibri"/>
                <a:sym typeface="Calibri"/>
              </a:rPr>
              <a:t>: Superan a KNN, con más clasificaciones "Positivas".</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KNN</a:t>
            </a:r>
            <a:r>
              <a:rPr lang="es-CO" sz="1100">
                <a:solidFill>
                  <a:schemeClr val="dk1"/>
                </a:solidFill>
                <a:latin typeface="Calibri"/>
                <a:ea typeface="Calibri"/>
                <a:cs typeface="Calibri"/>
                <a:sym typeface="Calibri"/>
              </a:rPr>
              <a:t>: Con "Negativas" en </a:t>
            </a:r>
            <a:r>
              <a:rPr lang="es-CO" sz="1100" err="1">
                <a:solidFill>
                  <a:schemeClr val="dk1"/>
                </a:solidFill>
                <a:latin typeface="Calibri"/>
                <a:ea typeface="Calibri"/>
                <a:cs typeface="Calibri"/>
                <a:sym typeface="Calibri"/>
              </a:rPr>
              <a:t>datasets</a:t>
            </a:r>
            <a:r>
              <a:rPr lang="es-CO" sz="1100">
                <a:solidFill>
                  <a:schemeClr val="dk1"/>
                </a:solidFill>
                <a:latin typeface="Calibri"/>
                <a:ea typeface="Calibri"/>
                <a:cs typeface="Calibri"/>
                <a:sym typeface="Calibri"/>
              </a:rPr>
              <a:t> como </a:t>
            </a:r>
            <a:r>
              <a:rPr lang="es-CO" sz="1100" err="1">
                <a:solidFill>
                  <a:schemeClr val="dk1"/>
                </a:solidFill>
                <a:latin typeface="Calibri"/>
                <a:ea typeface="Calibri"/>
                <a:cs typeface="Calibri"/>
                <a:sym typeface="Calibri"/>
              </a:rPr>
              <a:t>PatternNet</a:t>
            </a:r>
            <a:r>
              <a:rPr lang="es-CO" sz="1100">
                <a:solidFill>
                  <a:schemeClr val="dk1"/>
                </a:solidFill>
                <a:latin typeface="Calibri"/>
                <a:ea typeface="Calibri"/>
                <a:cs typeface="Calibri"/>
                <a:sym typeface="Calibri"/>
              </a:rPr>
              <a:t> (mejor calidad).</a:t>
            </a: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s-CO" sz="1100" b="1">
                <a:solidFill>
                  <a:schemeClr val="dk1"/>
                </a:solidFill>
                <a:latin typeface="Calibri"/>
                <a:ea typeface="Calibri"/>
                <a:cs typeface="Calibri"/>
                <a:sym typeface="Calibri"/>
              </a:rPr>
              <a:t>Prueba 4</a:t>
            </a:r>
            <a:r>
              <a:rPr lang="es-CO" sz="1100">
                <a:solidFill>
                  <a:schemeClr val="dk1"/>
                </a:solidFill>
                <a:latin typeface="Calibri"/>
                <a:ea typeface="Calibri"/>
                <a:cs typeface="Calibri"/>
                <a:sym typeface="Calibri"/>
              </a:rPr>
              <a:t>: Clasificación de imágenes con escenarios múltiples (</a:t>
            </a:r>
            <a:r>
              <a:rPr lang="es-CO" sz="1100" err="1">
                <a:solidFill>
                  <a:schemeClr val="dk1"/>
                </a:solidFill>
                <a:latin typeface="Calibri"/>
                <a:ea typeface="Calibri"/>
                <a:cs typeface="Calibri"/>
                <a:sym typeface="Calibri"/>
              </a:rPr>
              <a:t>e.g</a:t>
            </a:r>
            <a:r>
              <a:rPr lang="es-CO" sz="1100">
                <a:solidFill>
                  <a:schemeClr val="dk1"/>
                </a:solidFill>
                <a:latin typeface="Calibri"/>
                <a:ea typeface="Calibri"/>
                <a:cs typeface="Calibri"/>
                <a:sym typeface="Calibri"/>
              </a:rPr>
              <a:t>., dos canchas de tenis).</a:t>
            </a:r>
            <a:endParaRPr sz="1100">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sz="1100" b="1" err="1">
                <a:solidFill>
                  <a:schemeClr val="dk1"/>
                </a:solidFill>
                <a:latin typeface="Calibri"/>
                <a:ea typeface="Calibri"/>
                <a:cs typeface="Calibri"/>
                <a:sym typeface="Calibri"/>
              </a:rPr>
              <a:t>Random</a:t>
            </a:r>
            <a:r>
              <a:rPr lang="es-CO" sz="1100" b="1">
                <a:solidFill>
                  <a:schemeClr val="dk1"/>
                </a:solidFill>
                <a:latin typeface="Calibri"/>
                <a:ea typeface="Calibri"/>
                <a:cs typeface="Calibri"/>
                <a:sym typeface="Calibri"/>
              </a:rPr>
              <a:t> Forest</a:t>
            </a:r>
            <a:r>
              <a:rPr lang="es-CO" sz="1100">
                <a:solidFill>
                  <a:schemeClr val="dk1"/>
                </a:solidFill>
                <a:latin typeface="Calibri"/>
                <a:ea typeface="Calibri"/>
                <a:cs typeface="Calibri"/>
                <a:sym typeface="Calibri"/>
              </a:rPr>
              <a:t>: Mejor desempeño, con clasificaciones mayoritariamente "Positivas".</a:t>
            </a: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SVM y KNN</a:t>
            </a:r>
            <a:r>
              <a:rPr lang="es-CO" sz="1100">
                <a:solidFill>
                  <a:schemeClr val="dk1"/>
                </a:solidFill>
                <a:latin typeface="Calibri"/>
                <a:ea typeface="Calibri"/>
                <a:cs typeface="Calibri"/>
                <a:sym typeface="Calibri"/>
              </a:rPr>
              <a:t>: Bajo rendimiento, dificultades con imágenes complejas y múltiples escenarios.</a:t>
            </a:r>
            <a:endParaRPr sz="1100" b="1">
              <a:solidFill>
                <a:schemeClr val="dk1"/>
              </a:solidFill>
              <a:latin typeface="Calibri"/>
              <a:ea typeface="Calibri"/>
              <a:cs typeface="Calibri"/>
              <a:sym typeface="Calibri"/>
            </a:endParaRPr>
          </a:p>
        </p:txBody>
      </p:sp>
      <p:pic>
        <p:nvPicPr>
          <p:cNvPr id="566" name="Google Shape;566;p31"/>
          <p:cNvPicPr preferRelativeResize="0"/>
          <p:nvPr/>
        </p:nvPicPr>
        <p:blipFill>
          <a:blip r:embed="rId4">
            <a:alphaModFix/>
          </a:blip>
          <a:stretch>
            <a:fillRect/>
          </a:stretch>
        </p:blipFill>
        <p:spPr>
          <a:xfrm>
            <a:off x="622200" y="1419675"/>
            <a:ext cx="3800475" cy="5124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pic>
        <p:nvPicPr>
          <p:cNvPr id="571" name="Google Shape;571;p32"/>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572" name="Google Shape;572;p32"/>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32"/>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32"/>
          <p:cNvSpPr/>
          <p:nvPr/>
        </p:nvSpPr>
        <p:spPr>
          <a:xfrm rot="5400000">
            <a:off x="5198875" y="-5171500"/>
            <a:ext cx="5289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75" name="Google Shape;575;p32"/>
          <p:cNvSpPr txBox="1">
            <a:spLocks noGrp="1"/>
          </p:cNvSpPr>
          <p:nvPr>
            <p:ph type="title"/>
          </p:nvPr>
        </p:nvSpPr>
        <p:spPr>
          <a:xfrm>
            <a:off x="193875" y="84025"/>
            <a:ext cx="10013100" cy="453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Calibri"/>
              <a:buNone/>
            </a:pPr>
            <a:r>
              <a:rPr lang="es-CO" sz="2400">
                <a:solidFill>
                  <a:schemeClr val="lt1"/>
                </a:solidFill>
              </a:rPr>
              <a:t>Resultados de modelos tradicionales de ML en la clasificación de espacios recreativos</a:t>
            </a:r>
            <a:endParaRPr sz="2400">
              <a:solidFill>
                <a:schemeClr val="lt1"/>
              </a:solidFill>
            </a:endParaRPr>
          </a:p>
        </p:txBody>
      </p:sp>
      <p:sp>
        <p:nvSpPr>
          <p:cNvPr id="576" name="Google Shape;576;p32"/>
          <p:cNvSpPr txBox="1"/>
          <p:nvPr/>
        </p:nvSpPr>
        <p:spPr>
          <a:xfrm>
            <a:off x="327100" y="663375"/>
            <a:ext cx="3868500" cy="538800"/>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sym typeface="Calibri"/>
              </a:rPr>
              <a:t>Pruebas de conteo</a:t>
            </a:r>
            <a:endParaRPr>
              <a:sym typeface="Calibri"/>
            </a:endParaRPr>
          </a:p>
        </p:txBody>
      </p:sp>
      <p:sp>
        <p:nvSpPr>
          <p:cNvPr id="578" name="Google Shape;578;p32"/>
          <p:cNvSpPr txBox="1"/>
          <p:nvPr/>
        </p:nvSpPr>
        <p:spPr>
          <a:xfrm>
            <a:off x="4896200" y="1859675"/>
            <a:ext cx="6216000" cy="48361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s-CO" sz="1300" b="1">
                <a:solidFill>
                  <a:schemeClr val="dk1"/>
                </a:solidFill>
                <a:latin typeface="Calibri"/>
                <a:ea typeface="Calibri"/>
                <a:cs typeface="Calibri"/>
                <a:sym typeface="Calibri"/>
              </a:rPr>
              <a:t>Desempeño por </a:t>
            </a:r>
            <a:r>
              <a:rPr lang="es-CO" sz="1300" b="1" err="1">
                <a:solidFill>
                  <a:schemeClr val="dk1"/>
                </a:solidFill>
                <a:latin typeface="Calibri"/>
                <a:ea typeface="Calibri"/>
                <a:cs typeface="Calibri"/>
                <a:sym typeface="Calibri"/>
              </a:rPr>
              <a:t>Dataset</a:t>
            </a:r>
            <a:r>
              <a:rPr lang="es-CO" sz="1300" b="1">
                <a:solidFill>
                  <a:schemeClr val="dk1"/>
                </a:solidFill>
                <a:latin typeface="Calibri"/>
                <a:ea typeface="Calibri"/>
                <a:cs typeface="Calibri"/>
                <a:sym typeface="Calibri"/>
              </a:rPr>
              <a:t> y Clases</a:t>
            </a:r>
            <a:endParaRPr sz="1300" b="1">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sz="1100" b="1">
                <a:solidFill>
                  <a:schemeClr val="dk1"/>
                </a:solidFill>
                <a:latin typeface="Calibri"/>
                <a:ea typeface="Calibri"/>
                <a:cs typeface="Calibri"/>
                <a:sym typeface="Calibri"/>
              </a:rPr>
              <a:t>Optimal_31</a:t>
            </a:r>
            <a:r>
              <a:rPr lang="es-CO"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a:solidFill>
                  <a:schemeClr val="dk1"/>
                </a:solidFill>
                <a:latin typeface="Calibri"/>
                <a:ea typeface="Calibri"/>
                <a:cs typeface="Calibri"/>
                <a:sym typeface="Calibri"/>
              </a:rPr>
              <a:t>"Baseball </a:t>
            </a:r>
            <a:r>
              <a:rPr lang="es-CO" sz="1100" err="1">
                <a:solidFill>
                  <a:schemeClr val="dk1"/>
                </a:solidFill>
                <a:latin typeface="Calibri"/>
                <a:ea typeface="Calibri"/>
                <a:cs typeface="Calibri"/>
                <a:sym typeface="Calibri"/>
              </a:rPr>
              <a:t>diamond</a:t>
            </a:r>
            <a:r>
              <a:rPr lang="es-CO" sz="1100">
                <a:solidFill>
                  <a:schemeClr val="dk1"/>
                </a:solidFill>
                <a:latin typeface="Calibri"/>
                <a:ea typeface="Calibri"/>
                <a:cs typeface="Calibri"/>
                <a:sym typeface="Calibri"/>
              </a:rPr>
              <a:t>" es reconocido con precisión por todos los algoritmos.</a:t>
            </a:r>
            <a:endParaRPr sz="11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err="1">
                <a:solidFill>
                  <a:schemeClr val="dk1"/>
                </a:solidFill>
                <a:latin typeface="Calibri"/>
                <a:ea typeface="Calibri"/>
                <a:cs typeface="Calibri"/>
                <a:sym typeface="Calibri"/>
              </a:rPr>
              <a:t>Random</a:t>
            </a:r>
            <a:r>
              <a:rPr lang="es-CO" sz="1100">
                <a:solidFill>
                  <a:schemeClr val="dk1"/>
                </a:solidFill>
                <a:latin typeface="Calibri"/>
                <a:ea typeface="Calibri"/>
                <a:cs typeface="Calibri"/>
                <a:sym typeface="Calibri"/>
              </a:rPr>
              <a:t> Forest evita mejor los falsos positivos en "</a:t>
            </a:r>
            <a:r>
              <a:rPr lang="es-CO" sz="1100" err="1">
                <a:solidFill>
                  <a:schemeClr val="dk1"/>
                </a:solidFill>
                <a:latin typeface="Calibri"/>
                <a:ea typeface="Calibri"/>
                <a:cs typeface="Calibri"/>
                <a:sym typeface="Calibri"/>
              </a:rPr>
              <a:t>basketball</a:t>
            </a:r>
            <a:r>
              <a:rPr lang="es-CO" sz="1100">
                <a:solidFill>
                  <a:schemeClr val="dk1"/>
                </a:solidFill>
                <a:latin typeface="Calibri"/>
                <a:ea typeface="Calibri"/>
                <a:cs typeface="Calibri"/>
                <a:sym typeface="Calibri"/>
              </a:rPr>
              <a:t> </a:t>
            </a:r>
            <a:r>
              <a:rPr lang="es-CO" sz="1100" err="1">
                <a:solidFill>
                  <a:schemeClr val="dk1"/>
                </a:solidFill>
                <a:latin typeface="Calibri"/>
                <a:ea typeface="Calibri"/>
                <a:cs typeface="Calibri"/>
                <a:sym typeface="Calibri"/>
              </a:rPr>
              <a:t>court</a:t>
            </a:r>
            <a:r>
              <a:rPr lang="es-CO" sz="1100">
                <a:solidFill>
                  <a:schemeClr val="dk1"/>
                </a:solidFill>
                <a:latin typeface="Calibri"/>
                <a:ea typeface="Calibri"/>
                <a:cs typeface="Calibri"/>
                <a:sym typeface="Calibri"/>
              </a:rPr>
              <a:t>" y "golf </a:t>
            </a:r>
            <a:r>
              <a:rPr lang="es-CO" sz="1100" err="1">
                <a:solidFill>
                  <a:schemeClr val="dk1"/>
                </a:solidFill>
                <a:latin typeface="Calibri"/>
                <a:ea typeface="Calibri"/>
                <a:cs typeface="Calibri"/>
                <a:sym typeface="Calibri"/>
              </a:rPr>
              <a:t>course</a:t>
            </a:r>
            <a:r>
              <a:rPr lang="es-CO" sz="1100">
                <a:solidFill>
                  <a:schemeClr val="dk1"/>
                </a:solidFill>
                <a:latin typeface="Calibri"/>
                <a:ea typeface="Calibri"/>
                <a:cs typeface="Calibri"/>
                <a:sym typeface="Calibri"/>
              </a:rPr>
              <a:t>" en comparación con SVM y KNN.</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MLRS</a:t>
            </a:r>
            <a:r>
              <a:rPr lang="es-CO"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err="1">
                <a:solidFill>
                  <a:schemeClr val="dk1"/>
                </a:solidFill>
                <a:latin typeface="Calibri"/>
                <a:ea typeface="Calibri"/>
                <a:cs typeface="Calibri"/>
                <a:sym typeface="Calibri"/>
              </a:rPr>
              <a:t>Random</a:t>
            </a:r>
            <a:r>
              <a:rPr lang="es-CO" sz="1100">
                <a:solidFill>
                  <a:schemeClr val="dk1"/>
                </a:solidFill>
                <a:latin typeface="Calibri"/>
                <a:ea typeface="Calibri"/>
                <a:cs typeface="Calibri"/>
                <a:sym typeface="Calibri"/>
              </a:rPr>
              <a:t> Forest clasifica con mayor precisión objetos específicos como " </a:t>
            </a:r>
            <a:r>
              <a:rPr lang="es-CO" sz="1100" err="1">
                <a:solidFill>
                  <a:schemeClr val="dk1"/>
                </a:solidFill>
                <a:latin typeface="Calibri"/>
                <a:ea typeface="Calibri"/>
                <a:cs typeface="Calibri"/>
                <a:sym typeface="Calibri"/>
              </a:rPr>
              <a:t>basketball</a:t>
            </a:r>
            <a:r>
              <a:rPr lang="es-CO" sz="1100">
                <a:solidFill>
                  <a:schemeClr val="dk1"/>
                </a:solidFill>
                <a:latin typeface="Calibri"/>
                <a:ea typeface="Calibri"/>
                <a:cs typeface="Calibri"/>
                <a:sym typeface="Calibri"/>
              </a:rPr>
              <a:t> </a:t>
            </a:r>
            <a:r>
              <a:rPr lang="es-CO" sz="1100" err="1">
                <a:solidFill>
                  <a:schemeClr val="dk1"/>
                </a:solidFill>
                <a:latin typeface="Calibri"/>
                <a:ea typeface="Calibri"/>
                <a:cs typeface="Calibri"/>
                <a:sym typeface="Calibri"/>
              </a:rPr>
              <a:t>court</a:t>
            </a:r>
            <a:r>
              <a:rPr lang="es-CO"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a:solidFill>
                  <a:schemeClr val="dk1"/>
                </a:solidFill>
                <a:latin typeface="Calibri"/>
                <a:ea typeface="Calibri"/>
                <a:cs typeface="Calibri"/>
                <a:sym typeface="Calibri"/>
              </a:rPr>
              <a:t>Todos los algoritmos presentan sobredetección.</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err="1">
                <a:solidFill>
                  <a:schemeClr val="dk1"/>
                </a:solidFill>
                <a:latin typeface="Calibri"/>
                <a:ea typeface="Calibri"/>
                <a:cs typeface="Calibri"/>
                <a:sym typeface="Calibri"/>
              </a:rPr>
              <a:t>PatternNET</a:t>
            </a:r>
            <a:r>
              <a:rPr lang="es-CO"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err="1">
                <a:solidFill>
                  <a:schemeClr val="dk1"/>
                </a:solidFill>
                <a:latin typeface="Calibri"/>
                <a:ea typeface="Calibri"/>
                <a:cs typeface="Calibri"/>
                <a:sym typeface="Calibri"/>
              </a:rPr>
              <a:t>Random</a:t>
            </a:r>
            <a:r>
              <a:rPr lang="es-CO" sz="1100">
                <a:solidFill>
                  <a:schemeClr val="dk1"/>
                </a:solidFill>
                <a:latin typeface="Calibri"/>
                <a:ea typeface="Calibri"/>
                <a:cs typeface="Calibri"/>
                <a:sym typeface="Calibri"/>
              </a:rPr>
              <a:t> Forest y SVM obtienen buenos resultados en "baseball </a:t>
            </a:r>
            <a:r>
              <a:rPr lang="es-CO" sz="1100" err="1">
                <a:solidFill>
                  <a:schemeClr val="dk1"/>
                </a:solidFill>
                <a:latin typeface="Calibri"/>
                <a:ea typeface="Calibri"/>
                <a:cs typeface="Calibri"/>
                <a:sym typeface="Calibri"/>
              </a:rPr>
              <a:t>field</a:t>
            </a:r>
            <a:r>
              <a:rPr lang="es-CO" sz="1100">
                <a:solidFill>
                  <a:schemeClr val="dk1"/>
                </a:solidFill>
                <a:latin typeface="Calibri"/>
                <a:ea typeface="Calibri"/>
                <a:cs typeface="Calibri"/>
                <a:sym typeface="Calibri"/>
              </a:rPr>
              <a:t>". Sin embargo hay sobre detección en otras clases.</a:t>
            </a:r>
            <a:endParaRPr sz="11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a:solidFill>
                  <a:schemeClr val="dk1"/>
                </a:solidFill>
                <a:latin typeface="Calibri"/>
                <a:ea typeface="Calibri"/>
                <a:cs typeface="Calibri"/>
                <a:sym typeface="Calibri"/>
              </a:rPr>
              <a:t>Todos los algoritmos fallan en detectar "</a:t>
            </a:r>
            <a:r>
              <a:rPr lang="es-CO" sz="1100" err="1">
                <a:solidFill>
                  <a:schemeClr val="dk1"/>
                </a:solidFill>
                <a:latin typeface="Calibri"/>
                <a:ea typeface="Calibri"/>
                <a:cs typeface="Calibri"/>
                <a:sym typeface="Calibri"/>
              </a:rPr>
              <a:t>tennis</a:t>
            </a:r>
            <a:r>
              <a:rPr lang="es-CO" sz="1100">
                <a:solidFill>
                  <a:schemeClr val="dk1"/>
                </a:solidFill>
                <a:latin typeface="Calibri"/>
                <a:ea typeface="Calibri"/>
                <a:cs typeface="Calibri"/>
                <a:sym typeface="Calibri"/>
              </a:rPr>
              <a:t> </a:t>
            </a:r>
            <a:r>
              <a:rPr lang="es-CO" sz="1100" err="1">
                <a:solidFill>
                  <a:schemeClr val="dk1"/>
                </a:solidFill>
                <a:latin typeface="Calibri"/>
                <a:ea typeface="Calibri"/>
                <a:cs typeface="Calibri"/>
                <a:sym typeface="Calibri"/>
              </a:rPr>
              <a:t>court</a:t>
            </a:r>
            <a:r>
              <a:rPr lang="es-CO"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WHU</a:t>
            </a:r>
            <a:r>
              <a:rPr lang="es-CO"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err="1">
                <a:solidFill>
                  <a:schemeClr val="dk1"/>
                </a:solidFill>
                <a:latin typeface="Calibri"/>
                <a:ea typeface="Calibri"/>
                <a:cs typeface="Calibri"/>
                <a:sym typeface="Calibri"/>
              </a:rPr>
              <a:t>Sobredetección</a:t>
            </a:r>
            <a:r>
              <a:rPr lang="es-CO" sz="1100">
                <a:solidFill>
                  <a:schemeClr val="dk1"/>
                </a:solidFill>
                <a:latin typeface="Calibri"/>
                <a:ea typeface="Calibri"/>
                <a:cs typeface="Calibri"/>
                <a:sym typeface="Calibri"/>
              </a:rPr>
              <a:t> en "baseball </a:t>
            </a:r>
            <a:r>
              <a:rPr lang="es-CO" sz="1100" err="1">
                <a:solidFill>
                  <a:schemeClr val="dk1"/>
                </a:solidFill>
                <a:latin typeface="Calibri"/>
                <a:ea typeface="Calibri"/>
                <a:cs typeface="Calibri"/>
                <a:sym typeface="Calibri"/>
              </a:rPr>
              <a:t>diamond</a:t>
            </a:r>
            <a:r>
              <a:rPr lang="es-CO" sz="1100">
                <a:solidFill>
                  <a:schemeClr val="dk1"/>
                </a:solidFill>
                <a:latin typeface="Calibri"/>
                <a:ea typeface="Calibri"/>
                <a:cs typeface="Calibri"/>
                <a:sym typeface="Calibri"/>
              </a:rPr>
              <a:t>" para todos los algoritmos.</a:t>
            </a:r>
            <a:endParaRPr sz="11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err="1">
                <a:solidFill>
                  <a:schemeClr val="dk1"/>
                </a:solidFill>
                <a:latin typeface="Calibri"/>
                <a:ea typeface="Calibri"/>
                <a:cs typeface="Calibri"/>
                <a:sym typeface="Calibri"/>
              </a:rPr>
              <a:t>Random</a:t>
            </a:r>
            <a:r>
              <a:rPr lang="es-CO" sz="1100">
                <a:solidFill>
                  <a:schemeClr val="dk1"/>
                </a:solidFill>
                <a:latin typeface="Calibri"/>
                <a:ea typeface="Calibri"/>
                <a:cs typeface="Calibri"/>
                <a:sym typeface="Calibri"/>
              </a:rPr>
              <a:t> Forest tiene falsos positivos en "</a:t>
            </a:r>
            <a:r>
              <a:rPr lang="es-CO" sz="1100" err="1">
                <a:solidFill>
                  <a:schemeClr val="dk1"/>
                </a:solidFill>
                <a:latin typeface="Calibri"/>
                <a:ea typeface="Calibri"/>
                <a:cs typeface="Calibri"/>
                <a:sym typeface="Calibri"/>
              </a:rPr>
              <a:t>tennis</a:t>
            </a:r>
            <a:r>
              <a:rPr lang="es-CO" sz="1100">
                <a:solidFill>
                  <a:schemeClr val="dk1"/>
                </a:solidFill>
                <a:latin typeface="Calibri"/>
                <a:ea typeface="Calibri"/>
                <a:cs typeface="Calibri"/>
                <a:sym typeface="Calibri"/>
              </a:rPr>
              <a:t> </a:t>
            </a:r>
            <a:r>
              <a:rPr lang="es-CO" sz="1100" err="1">
                <a:solidFill>
                  <a:schemeClr val="dk1"/>
                </a:solidFill>
                <a:latin typeface="Calibri"/>
                <a:ea typeface="Calibri"/>
                <a:cs typeface="Calibri"/>
                <a:sym typeface="Calibri"/>
              </a:rPr>
              <a:t>courts</a:t>
            </a:r>
            <a:r>
              <a:rPr lang="es-CO" sz="1100">
                <a:solidFill>
                  <a:schemeClr val="dk1"/>
                </a:solidFill>
                <a:latin typeface="Calibri"/>
                <a:ea typeface="Calibri"/>
                <a:cs typeface="Calibri"/>
                <a:sym typeface="Calibri"/>
              </a:rPr>
              <a:t>", detectando solo 1 de 3.</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Propio</a:t>
            </a:r>
            <a:r>
              <a:rPr lang="es-CO"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a:solidFill>
                  <a:schemeClr val="dk1"/>
                </a:solidFill>
                <a:latin typeface="Calibri"/>
                <a:ea typeface="Calibri"/>
                <a:cs typeface="Calibri"/>
                <a:sym typeface="Calibri"/>
              </a:rPr>
              <a:t>Desempeño regular, pero tienen resultados aceptables en “Tenis".</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Mixto</a:t>
            </a:r>
            <a:r>
              <a:rPr lang="es-CO"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a:solidFill>
                  <a:schemeClr val="dk1"/>
                </a:solidFill>
                <a:latin typeface="Calibri"/>
                <a:ea typeface="Calibri"/>
                <a:cs typeface="Calibri"/>
                <a:sym typeface="Calibri"/>
              </a:rPr>
              <a:t>Los algoritmos detectan "</a:t>
            </a:r>
            <a:r>
              <a:rPr lang="es-CO" sz="1100" err="1">
                <a:solidFill>
                  <a:schemeClr val="dk1"/>
                </a:solidFill>
                <a:latin typeface="Calibri"/>
                <a:ea typeface="Calibri"/>
                <a:cs typeface="Calibri"/>
                <a:sym typeface="Calibri"/>
              </a:rPr>
              <a:t>basket</a:t>
            </a:r>
            <a:r>
              <a:rPr lang="es-CO" sz="1100">
                <a:solidFill>
                  <a:schemeClr val="dk1"/>
                </a:solidFill>
                <a:latin typeface="Calibri"/>
                <a:ea typeface="Calibri"/>
                <a:cs typeface="Calibri"/>
                <a:sym typeface="Calibri"/>
              </a:rPr>
              <a:t>" con precisión debido a su similitud con las imágenes de entrenamiento.</a:t>
            </a:r>
            <a:endParaRPr sz="11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err="1">
                <a:solidFill>
                  <a:schemeClr val="dk1"/>
                </a:solidFill>
                <a:latin typeface="Calibri"/>
                <a:ea typeface="Calibri"/>
                <a:cs typeface="Calibri"/>
                <a:sym typeface="Calibri"/>
              </a:rPr>
              <a:t>Sobredeteccion</a:t>
            </a:r>
            <a:r>
              <a:rPr lang="es-CO" sz="1100">
                <a:solidFill>
                  <a:schemeClr val="dk1"/>
                </a:solidFill>
                <a:latin typeface="Calibri"/>
                <a:ea typeface="Calibri"/>
                <a:cs typeface="Calibri"/>
                <a:sym typeface="Calibri"/>
              </a:rPr>
              <a:t> en clases similares a zonas verdes </a:t>
            </a:r>
            <a:r>
              <a:rPr lang="es-CO" sz="1100" err="1">
                <a:solidFill>
                  <a:schemeClr val="dk1"/>
                </a:solidFill>
                <a:latin typeface="Calibri"/>
                <a:ea typeface="Calibri"/>
                <a:cs typeface="Calibri"/>
                <a:sym typeface="Calibri"/>
              </a:rPr>
              <a:t>comúnes.a</a:t>
            </a:r>
            <a:r>
              <a:rPr lang="es-CO" sz="1100">
                <a:solidFill>
                  <a:schemeClr val="dk1"/>
                </a:solidFill>
                <a:latin typeface="Calibri"/>
                <a:ea typeface="Calibri"/>
                <a:cs typeface="Calibri"/>
                <a:sym typeface="Calibri"/>
              </a:rPr>
              <a:t> pesar de las imágenes de entrenamiento relevantes.</a:t>
            </a:r>
            <a:endParaRPr sz="1100" b="1">
              <a:solidFill>
                <a:schemeClr val="dk1"/>
              </a:solidFill>
              <a:latin typeface="Calibri"/>
              <a:ea typeface="Calibri"/>
              <a:cs typeface="Calibri"/>
              <a:sym typeface="Calibri"/>
            </a:endParaRPr>
          </a:p>
        </p:txBody>
      </p:sp>
      <p:sp>
        <p:nvSpPr>
          <p:cNvPr id="579" name="Google Shape;579;p32"/>
          <p:cNvSpPr txBox="1"/>
          <p:nvPr/>
        </p:nvSpPr>
        <p:spPr>
          <a:xfrm>
            <a:off x="4896200" y="834200"/>
            <a:ext cx="5587200" cy="11295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s-CO" sz="1300" b="1">
                <a:solidFill>
                  <a:schemeClr val="dk1"/>
                </a:solidFill>
                <a:latin typeface="Calibri"/>
                <a:ea typeface="Calibri"/>
                <a:cs typeface="Calibri"/>
                <a:sym typeface="Calibri"/>
              </a:rPr>
              <a:t>Composición de la prueba de clasificación </a:t>
            </a:r>
            <a:r>
              <a:rPr lang="es-CO" sz="1300" b="1" err="1">
                <a:solidFill>
                  <a:schemeClr val="dk1"/>
                </a:solidFill>
                <a:latin typeface="Calibri"/>
                <a:ea typeface="Calibri"/>
                <a:cs typeface="Calibri"/>
                <a:sym typeface="Calibri"/>
              </a:rPr>
              <a:t>multiple</a:t>
            </a:r>
            <a:endParaRPr sz="1300">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Font typeface="Calibri"/>
              <a:buChar char="●"/>
            </a:pPr>
            <a:r>
              <a:rPr lang="es-CO" sz="1100">
                <a:solidFill>
                  <a:schemeClr val="dk1"/>
                </a:solidFill>
                <a:latin typeface="Calibri"/>
                <a:ea typeface="Calibri"/>
                <a:cs typeface="Calibri"/>
                <a:sym typeface="Calibri"/>
              </a:rPr>
              <a:t>División de imágenes y detección de objetos</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s-CO" sz="1100">
                <a:solidFill>
                  <a:schemeClr val="dk1"/>
                </a:solidFill>
                <a:latin typeface="Calibri"/>
                <a:ea typeface="Calibri"/>
                <a:cs typeface="Calibri"/>
                <a:sym typeface="Calibri"/>
              </a:rPr>
              <a:t>Conteo de objetos clasificados</a:t>
            </a:r>
            <a:endParaRPr sz="28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1F63190B-0D63-D9F0-402C-95347ACD8759}"/>
              </a:ext>
            </a:extLst>
          </p:cNvPr>
          <p:cNvPicPr>
            <a:picLocks noChangeAspect="1"/>
          </p:cNvPicPr>
          <p:nvPr/>
        </p:nvPicPr>
        <p:blipFill>
          <a:blip r:embed="rId4"/>
          <a:stretch>
            <a:fillRect/>
          </a:stretch>
        </p:blipFill>
        <p:spPr>
          <a:xfrm>
            <a:off x="424376" y="1303089"/>
            <a:ext cx="3933560" cy="51757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83"/>
        <p:cNvGrpSpPr/>
        <p:nvPr/>
      </p:nvGrpSpPr>
      <p:grpSpPr>
        <a:xfrm>
          <a:off x="0" y="0"/>
          <a:ext cx="0" cy="0"/>
          <a:chOff x="0" y="0"/>
          <a:chExt cx="0" cy="0"/>
        </a:xfrm>
      </p:grpSpPr>
      <p:pic>
        <p:nvPicPr>
          <p:cNvPr id="584" name="Google Shape;584;p33"/>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585" name="Google Shape;585;p33"/>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33"/>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33"/>
          <p:cNvSpPr/>
          <p:nvPr/>
        </p:nvSpPr>
        <p:spPr>
          <a:xfrm rot="5400000">
            <a:off x="5198875" y="-5171500"/>
            <a:ext cx="5289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88" name="Google Shape;588;p33"/>
          <p:cNvSpPr txBox="1">
            <a:spLocks noGrp="1"/>
          </p:cNvSpPr>
          <p:nvPr>
            <p:ph type="title"/>
          </p:nvPr>
        </p:nvSpPr>
        <p:spPr>
          <a:xfrm>
            <a:off x="193875" y="84025"/>
            <a:ext cx="10013100" cy="453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Calibri"/>
              <a:buNone/>
            </a:pPr>
            <a:r>
              <a:rPr lang="es-CO" sz="2400">
                <a:solidFill>
                  <a:schemeClr val="lt1"/>
                </a:solidFill>
              </a:rPr>
              <a:t>Resultados de modelos tradicionales de ML en la clasificación de espacios recreativos</a:t>
            </a:r>
            <a:endParaRPr sz="2400">
              <a:solidFill>
                <a:schemeClr val="lt1"/>
              </a:solidFill>
            </a:endParaRPr>
          </a:p>
        </p:txBody>
      </p:sp>
      <p:sp>
        <p:nvSpPr>
          <p:cNvPr id="589" name="Google Shape;589;p33"/>
          <p:cNvSpPr txBox="1"/>
          <p:nvPr/>
        </p:nvSpPr>
        <p:spPr>
          <a:xfrm>
            <a:off x="581399" y="794850"/>
            <a:ext cx="6661827" cy="46166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sym typeface="Calibri"/>
              </a:rPr>
              <a:t>Aspectos importantes sobre los resultados</a:t>
            </a:r>
            <a:endParaRPr>
              <a:sym typeface="Calibri"/>
            </a:endParaRPr>
          </a:p>
        </p:txBody>
      </p:sp>
      <p:sp>
        <p:nvSpPr>
          <p:cNvPr id="590" name="Google Shape;590;p33"/>
          <p:cNvSpPr txBox="1"/>
          <p:nvPr/>
        </p:nvSpPr>
        <p:spPr>
          <a:xfrm>
            <a:off x="5116038" y="1624850"/>
            <a:ext cx="5731800" cy="356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s-CO" sz="1600" b="1">
                <a:solidFill>
                  <a:schemeClr val="dk1"/>
                </a:solidFill>
                <a:latin typeface="Calibri"/>
                <a:ea typeface="Calibri"/>
                <a:cs typeface="Calibri"/>
                <a:sym typeface="Calibri"/>
              </a:rPr>
              <a:t>Tendencias y Patrones de los Algoritmos</a:t>
            </a:r>
            <a:endParaRPr sz="1600" b="1">
              <a:solidFill>
                <a:schemeClr val="dk1"/>
              </a:solidFill>
              <a:latin typeface="Calibri"/>
              <a:ea typeface="Calibri"/>
              <a:cs typeface="Calibri"/>
              <a:sym typeface="Calibri"/>
            </a:endParaRPr>
          </a:p>
          <a:p>
            <a:pPr marL="457200" lvl="0" indent="-317500" algn="l" rtl="0">
              <a:lnSpc>
                <a:spcPct val="115000"/>
              </a:lnSpc>
              <a:spcBef>
                <a:spcPts val="1200"/>
              </a:spcBef>
              <a:spcAft>
                <a:spcPts val="0"/>
              </a:spcAft>
              <a:buClr>
                <a:schemeClr val="dk1"/>
              </a:buClr>
              <a:buSzPts val="1400"/>
              <a:buChar char="●"/>
            </a:pPr>
            <a:r>
              <a:rPr lang="es-CO" b="1">
                <a:solidFill>
                  <a:schemeClr val="dk1"/>
                </a:solidFill>
                <a:latin typeface="Calibri"/>
                <a:ea typeface="Calibri"/>
                <a:cs typeface="Calibri"/>
                <a:sym typeface="Calibri"/>
              </a:rPr>
              <a:t>Random Forest</a:t>
            </a:r>
            <a:r>
              <a:rPr lang="es-CO">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s-CO">
                <a:solidFill>
                  <a:schemeClr val="dk1"/>
                </a:solidFill>
                <a:latin typeface="Calibri"/>
                <a:ea typeface="Calibri"/>
                <a:cs typeface="Calibri"/>
                <a:sym typeface="Calibri"/>
              </a:rPr>
              <a:t>Mejor equilibrio entre precisión y falsos positivos.</a:t>
            </a:r>
            <a:endParaRPr>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s-CO">
                <a:solidFill>
                  <a:schemeClr val="dk1"/>
                </a:solidFill>
                <a:latin typeface="Calibri"/>
                <a:ea typeface="Calibri"/>
                <a:cs typeface="Calibri"/>
                <a:sym typeface="Calibri"/>
              </a:rPr>
              <a:t>Sobredetecta en clases como "stadium" y "park".</a:t>
            </a: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s-CO" b="1">
                <a:solidFill>
                  <a:schemeClr val="dk1"/>
                </a:solidFill>
                <a:latin typeface="Calibri"/>
                <a:ea typeface="Calibri"/>
                <a:cs typeface="Calibri"/>
                <a:sym typeface="Calibri"/>
              </a:rPr>
              <a:t>SVM</a:t>
            </a:r>
            <a:r>
              <a:rPr lang="es-CO">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s-CO">
                <a:solidFill>
                  <a:schemeClr val="dk1"/>
                </a:solidFill>
                <a:latin typeface="Calibri"/>
                <a:ea typeface="Calibri"/>
                <a:cs typeface="Calibri"/>
                <a:sym typeface="Calibri"/>
              </a:rPr>
              <a:t>Tiende a sobredetectar en clases como "golf course" y "stadium".</a:t>
            </a:r>
            <a:endParaRPr>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s-CO">
                <a:solidFill>
                  <a:schemeClr val="dk1"/>
                </a:solidFill>
                <a:latin typeface="Calibri"/>
                <a:ea typeface="Calibri"/>
                <a:cs typeface="Calibri"/>
                <a:sym typeface="Calibri"/>
              </a:rPr>
              <a:t>Buen desempeño en "basketball court" en ciertos datasets.</a:t>
            </a:r>
            <a:endParaRPr>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s-CO" b="1">
                <a:solidFill>
                  <a:schemeClr val="dk1"/>
                </a:solidFill>
                <a:latin typeface="Calibri"/>
                <a:ea typeface="Calibri"/>
                <a:cs typeface="Calibri"/>
                <a:sym typeface="Calibri"/>
              </a:rPr>
              <a:t>KNN</a:t>
            </a:r>
            <a:r>
              <a:rPr lang="es-CO">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s-CO">
                <a:solidFill>
                  <a:schemeClr val="dk1"/>
                </a:solidFill>
                <a:latin typeface="Calibri"/>
                <a:ea typeface="Calibri"/>
                <a:cs typeface="Calibri"/>
                <a:sym typeface="Calibri"/>
              </a:rPr>
              <a:t>Desempeño inconsistente, con sobredetección en clases como "basketball court".</a:t>
            </a:r>
            <a:endParaRPr>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s-CO">
                <a:solidFill>
                  <a:schemeClr val="dk1"/>
                </a:solidFill>
                <a:latin typeface="Calibri"/>
                <a:ea typeface="Calibri"/>
                <a:cs typeface="Calibri"/>
                <a:sym typeface="Calibri"/>
              </a:rPr>
              <a:t>Sensible a la complejidad de las imágenes y dependiente de características locales.</a:t>
            </a:r>
            <a:endParaRPr sz="1600" b="1">
              <a:solidFill>
                <a:schemeClr val="dk1"/>
              </a:solidFill>
              <a:latin typeface="Calibri"/>
              <a:ea typeface="Calibri"/>
              <a:cs typeface="Calibri"/>
              <a:sym typeface="Calibri"/>
            </a:endParaRPr>
          </a:p>
        </p:txBody>
      </p:sp>
      <p:pic>
        <p:nvPicPr>
          <p:cNvPr id="591" name="Google Shape;591;p33"/>
          <p:cNvPicPr preferRelativeResize="0"/>
          <p:nvPr/>
        </p:nvPicPr>
        <p:blipFill>
          <a:blip r:embed="rId4">
            <a:alphaModFix/>
          </a:blip>
          <a:stretch>
            <a:fillRect/>
          </a:stretch>
        </p:blipFill>
        <p:spPr>
          <a:xfrm>
            <a:off x="725805" y="1486050"/>
            <a:ext cx="4222970" cy="42610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a:extLst>
            <a:ext uri="{FF2B5EF4-FFF2-40B4-BE49-F238E27FC236}">
              <a16:creationId xmlns:a16="http://schemas.microsoft.com/office/drawing/2014/main" id="{2390439C-F5AC-085A-5189-C6A94759D47F}"/>
            </a:ext>
          </a:extLst>
        </p:cNvPr>
        <p:cNvGrpSpPr/>
        <p:nvPr/>
      </p:nvGrpSpPr>
      <p:grpSpPr>
        <a:xfrm>
          <a:off x="0" y="0"/>
          <a:ext cx="0" cy="0"/>
          <a:chOff x="0" y="0"/>
          <a:chExt cx="0" cy="0"/>
        </a:xfrm>
      </p:grpSpPr>
      <p:pic>
        <p:nvPicPr>
          <p:cNvPr id="95" name="Google Shape;95;p14">
            <a:extLst>
              <a:ext uri="{FF2B5EF4-FFF2-40B4-BE49-F238E27FC236}">
                <a16:creationId xmlns:a16="http://schemas.microsoft.com/office/drawing/2014/main" id="{25082150-DE89-957C-FC26-775A15E0AB41}"/>
              </a:ext>
            </a:extLst>
          </p:cNvPr>
          <p:cNvPicPr preferRelativeResize="0"/>
          <p:nvPr/>
        </p:nvPicPr>
        <p:blipFill rotWithShape="1">
          <a:blip r:embed="rId4">
            <a:alphaModFix/>
          </a:blip>
          <a:srcRect/>
          <a:stretch/>
        </p:blipFill>
        <p:spPr>
          <a:xfrm>
            <a:off x="-30480" y="-15240"/>
            <a:ext cx="1797101" cy="1721698"/>
          </a:xfrm>
          <a:prstGeom prst="rect">
            <a:avLst/>
          </a:prstGeom>
          <a:noFill/>
          <a:ln>
            <a:noFill/>
          </a:ln>
        </p:spPr>
      </p:pic>
      <p:pic>
        <p:nvPicPr>
          <p:cNvPr id="96" name="Google Shape;96;p14">
            <a:extLst>
              <a:ext uri="{FF2B5EF4-FFF2-40B4-BE49-F238E27FC236}">
                <a16:creationId xmlns:a16="http://schemas.microsoft.com/office/drawing/2014/main" id="{7A72BA48-233D-ED8D-FCD1-10C8F76E24E1}"/>
              </a:ext>
            </a:extLst>
          </p:cNvPr>
          <p:cNvPicPr preferRelativeResize="0"/>
          <p:nvPr/>
        </p:nvPicPr>
        <p:blipFill rotWithShape="1">
          <a:blip r:embed="rId5">
            <a:alphaModFix/>
          </a:blip>
          <a:srcRect/>
          <a:stretch/>
        </p:blipFill>
        <p:spPr>
          <a:xfrm>
            <a:off x="-127655" y="4962787"/>
            <a:ext cx="1894276" cy="2029225"/>
          </a:xfrm>
          <a:prstGeom prst="rect">
            <a:avLst/>
          </a:prstGeom>
          <a:noFill/>
          <a:ln>
            <a:noFill/>
          </a:ln>
        </p:spPr>
      </p:pic>
      <p:pic>
        <p:nvPicPr>
          <p:cNvPr id="97" name="Google Shape;97;p14">
            <a:extLst>
              <a:ext uri="{FF2B5EF4-FFF2-40B4-BE49-F238E27FC236}">
                <a16:creationId xmlns:a16="http://schemas.microsoft.com/office/drawing/2014/main" id="{8DBC4A29-86C2-0926-41DB-64299DBB1679}"/>
              </a:ext>
            </a:extLst>
          </p:cNvPr>
          <p:cNvPicPr preferRelativeResize="0"/>
          <p:nvPr/>
        </p:nvPicPr>
        <p:blipFill rotWithShape="1">
          <a:blip r:embed="rId6">
            <a:alphaModFix/>
          </a:blip>
          <a:srcRect/>
          <a:stretch/>
        </p:blipFill>
        <p:spPr>
          <a:xfrm>
            <a:off x="346575" y="5484710"/>
            <a:ext cx="1051200" cy="1126087"/>
          </a:xfrm>
          <a:prstGeom prst="rect">
            <a:avLst/>
          </a:prstGeom>
          <a:noFill/>
          <a:ln>
            <a:noFill/>
          </a:ln>
        </p:spPr>
      </p:pic>
      <p:sp>
        <p:nvSpPr>
          <p:cNvPr id="2" name="Google Shape;366;p28">
            <a:extLst>
              <a:ext uri="{FF2B5EF4-FFF2-40B4-BE49-F238E27FC236}">
                <a16:creationId xmlns:a16="http://schemas.microsoft.com/office/drawing/2014/main" id="{E148C49C-1D92-7482-5431-BF04C37FE786}"/>
              </a:ext>
            </a:extLst>
          </p:cNvPr>
          <p:cNvSpPr txBox="1"/>
          <p:nvPr/>
        </p:nvSpPr>
        <p:spPr>
          <a:xfrm>
            <a:off x="1235679" y="1413343"/>
            <a:ext cx="10395882" cy="3549444"/>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1A2E81"/>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MX" sz="15400" b="1">
                <a:solidFill>
                  <a:srgbClr val="1A2E81"/>
                </a:solidFill>
                <a:latin typeface="Poppins"/>
                <a:ea typeface="Poppins"/>
                <a:cs typeface="Poppins"/>
                <a:sym typeface="Poppins"/>
              </a:rPr>
              <a:t>Implementación de redes neuronales para la clasificación de espacios recreativos</a:t>
            </a:r>
            <a:endParaRPr lang="es-CO" sz="3750" b="1">
              <a:solidFill>
                <a:srgbClr val="1A2E81"/>
              </a:solidFill>
              <a:latin typeface="Poppins"/>
              <a:ea typeface="Poppins"/>
              <a:cs typeface="Poppins"/>
              <a:sym typeface="Poppins"/>
            </a:endParaRPr>
          </a:p>
        </p:txBody>
      </p:sp>
    </p:spTree>
    <p:extLst>
      <p:ext uri="{BB962C8B-B14F-4D97-AF65-F5344CB8AC3E}">
        <p14:creationId xmlns:p14="http://schemas.microsoft.com/office/powerpoint/2010/main" val="47402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5"/>
          <p:cNvSpPr txBox="1"/>
          <p:nvPr/>
        </p:nvSpPr>
        <p:spPr>
          <a:xfrm>
            <a:off x="3787325" y="2095873"/>
            <a:ext cx="6970871" cy="2065317"/>
          </a:xfrm>
          <a:prstGeom prst="rect">
            <a:avLst/>
          </a:prstGeom>
          <a:noFill/>
          <a:ln>
            <a:noFill/>
          </a:ln>
        </p:spPr>
        <p:txBody>
          <a:bodyPr spcFirstLastPara="1" wrap="square" lIns="68575" tIns="34275" rIns="68575" bIns="34275" anchor="ctr" anchorCtr="0">
            <a:normAutofit fontScale="400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i="0" u="none" strike="noStrike" cap="none">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i="0" u="none" strike="noStrike" cap="none">
                <a:solidFill>
                  <a:schemeClr val="lt1"/>
                </a:solidFill>
                <a:latin typeface="Poppins"/>
                <a:ea typeface="Poppins"/>
                <a:cs typeface="Poppins"/>
                <a:sym typeface="Poppins"/>
              </a:rPr>
              <a:t>Planteamiento del Problema</a:t>
            </a:r>
            <a:endParaRPr sz="3750" b="1" i="0" u="none" strike="noStrike" cap="none">
              <a:solidFill>
                <a:schemeClr val="lt1"/>
              </a:solidFill>
              <a:latin typeface="Poppins"/>
              <a:ea typeface="Poppins"/>
              <a:cs typeface="Poppins"/>
              <a:sym typeface="Poppins"/>
            </a:endParaRPr>
          </a:p>
        </p:txBody>
      </p:sp>
      <p:pic>
        <p:nvPicPr>
          <p:cNvPr id="105" name="Google Shape;105;p15"/>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106" name="Google Shape;106;p15"/>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107" name="Google Shape;107;p15"/>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108" name="Google Shape;108;p15"/>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239B6BB7-3C9E-2BF5-09E3-1D607CB19A28}"/>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18A74A04-E025-E012-C445-532806EA1463}"/>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7DC4B18F-E6B6-BBEA-BF92-5A75115584EC}"/>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019C988F-19BC-74E8-1A2D-17FA53C806C0}"/>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00E08C1C-0EE1-CB74-279E-DE4A3805F822}"/>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1931B9B9-24EA-E365-314F-02060B72B630}"/>
              </a:ext>
            </a:extLst>
          </p:cNvPr>
          <p:cNvSpPr/>
          <p:nvPr/>
        </p:nvSpPr>
        <p:spPr>
          <a:xfrm rot="5400000">
            <a:off x="5065595" y="-5038220"/>
            <a:ext cx="79546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D5F61159-8612-5C55-B61E-C4DA1042D119}"/>
              </a:ext>
            </a:extLst>
          </p:cNvPr>
          <p:cNvSpPr txBox="1"/>
          <p:nvPr/>
        </p:nvSpPr>
        <p:spPr>
          <a:xfrm>
            <a:off x="560548" y="155146"/>
            <a:ext cx="10719511" cy="667814"/>
          </a:xfrm>
          <a:prstGeom prst="rect">
            <a:avLst/>
          </a:prstGeom>
          <a:noFill/>
          <a:ln>
            <a:noFill/>
          </a:ln>
        </p:spPr>
        <p:txBody>
          <a:bodyPr spcFirstLastPara="1" wrap="square" lIns="68575" tIns="34275" rIns="68575" bIns="34275" anchor="t" anchorCtr="0">
            <a:noAutofit/>
          </a:bodyPr>
          <a:lstStyle/>
          <a:p>
            <a:pPr lvl="0">
              <a:lnSpc>
                <a:spcPct val="110000"/>
              </a:lnSpc>
              <a:buClr>
                <a:schemeClr val="lt1"/>
              </a:buClr>
              <a:buSzPts val="15400"/>
            </a:pPr>
            <a:r>
              <a:rPr lang="es-CO" sz="3200" b="1">
                <a:solidFill>
                  <a:schemeClr val="lt1"/>
                </a:solidFill>
                <a:latin typeface="Poppins"/>
                <a:ea typeface="Poppins"/>
                <a:cs typeface="Poppins"/>
                <a:sym typeface="Poppins"/>
              </a:rPr>
              <a:t>Resultados de arquitecturas en los </a:t>
            </a:r>
            <a:r>
              <a:rPr lang="es-CO" sz="3200" b="1" err="1">
                <a:solidFill>
                  <a:schemeClr val="lt1"/>
                </a:solidFill>
                <a:latin typeface="Poppins"/>
                <a:ea typeface="Poppins"/>
                <a:cs typeface="Poppins"/>
                <a:sym typeface="Poppins"/>
              </a:rPr>
              <a:t>datasets</a:t>
            </a:r>
            <a:r>
              <a:rPr lang="es-CO" sz="3200" b="1">
                <a:solidFill>
                  <a:schemeClr val="lt1"/>
                </a:solidFill>
                <a:latin typeface="Poppins"/>
                <a:ea typeface="Poppins"/>
                <a:cs typeface="Poppins"/>
                <a:sym typeface="Poppins"/>
              </a:rPr>
              <a:t> </a:t>
            </a:r>
            <a:endParaRPr sz="3200" b="1">
              <a:solidFill>
                <a:schemeClr val="lt1"/>
              </a:solidFill>
              <a:latin typeface="Poppins"/>
              <a:ea typeface="Poppins"/>
              <a:cs typeface="Poppins"/>
              <a:sym typeface="Poppins"/>
            </a:endParaRPr>
          </a:p>
        </p:txBody>
      </p:sp>
      <p:sp>
        <p:nvSpPr>
          <p:cNvPr id="13" name="Rectángulo 12">
            <a:extLst>
              <a:ext uri="{FF2B5EF4-FFF2-40B4-BE49-F238E27FC236}">
                <a16:creationId xmlns:a16="http://schemas.microsoft.com/office/drawing/2014/main" id="{1F18395E-8A00-1AB5-52F3-E64DEDAA3543}"/>
              </a:ext>
            </a:extLst>
          </p:cNvPr>
          <p:cNvSpPr/>
          <p:nvPr/>
        </p:nvSpPr>
        <p:spPr>
          <a:xfrm>
            <a:off x="6576646" y="1465385"/>
            <a:ext cx="5703846" cy="4569655"/>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EAE5A18E-CE3C-049B-D620-FF143F793B3B}"/>
              </a:ext>
            </a:extLst>
          </p:cNvPr>
          <p:cNvSpPr txBox="1"/>
          <p:nvPr/>
        </p:nvSpPr>
        <p:spPr>
          <a:xfrm>
            <a:off x="6613222" y="1910690"/>
            <a:ext cx="5303509" cy="3539430"/>
          </a:xfrm>
          <a:prstGeom prst="rect">
            <a:avLst/>
          </a:prstGeom>
          <a:noFill/>
        </p:spPr>
        <p:txBody>
          <a:bodyPr wrap="square">
            <a:spAutoFit/>
          </a:bodyPr>
          <a:lstStyle/>
          <a:p>
            <a:pPr marL="342900" indent="-342900" algn="just">
              <a:buClr>
                <a:schemeClr val="bg1"/>
              </a:buClr>
              <a:buFont typeface="Wingdings" panose="05000000000000000000" pitchFamily="2" charset="2"/>
              <a:buChar char="ü"/>
            </a:pPr>
            <a:endParaRPr lang="es-MX"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Clr>
                <a:schemeClr val="bg1"/>
              </a:buClr>
              <a:buFont typeface="Wingdings" panose="05000000000000000000" pitchFamily="2" charset="2"/>
              <a:buChar char="ü"/>
            </a:pPr>
            <a:r>
              <a:rPr lang="es-MX" sz="1600" b="1"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1600" b="1">
                <a:solidFill>
                  <a:schemeClr val="bg1"/>
                </a:solidFill>
                <a:latin typeface="Calibri" panose="020F0502020204030204" pitchFamily="34" charset="0"/>
                <a:ea typeface="Calibri" panose="020F0502020204030204" pitchFamily="34" charset="0"/>
                <a:cs typeface="Calibri" panose="020F0502020204030204" pitchFamily="34" charset="0"/>
              </a:rPr>
              <a:t> Sobresaliente: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demostró ser altamente efectivo, logrando precisión y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recall</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elevados con bajo costo computacional, ideal para entornos con recursos limitados.</a:t>
            </a:r>
          </a:p>
          <a:p>
            <a:pPr marL="342900" indent="-342900" algn="just">
              <a:buClr>
                <a:schemeClr val="bg1"/>
              </a:buClr>
              <a:buFont typeface="Wingdings" panose="05000000000000000000" pitchFamily="2" charset="2"/>
              <a:buChar char="ü"/>
            </a:pPr>
            <a:endParaRPr lang="es-MX"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Clr>
                <a:schemeClr val="bg1"/>
              </a:buClr>
              <a:buFont typeface="Wingdings" panose="05000000000000000000" pitchFamily="2" charset="2"/>
              <a:buChar char="ü"/>
            </a:pPr>
            <a:r>
              <a:rPr lang="es-MX" sz="1600" b="1">
                <a:solidFill>
                  <a:schemeClr val="bg1"/>
                </a:solidFill>
                <a:latin typeface="Calibri" panose="020F0502020204030204" pitchFamily="34" charset="0"/>
                <a:ea typeface="Calibri" panose="020F0502020204030204" pitchFamily="34" charset="0"/>
                <a:cs typeface="Calibri" panose="020F0502020204030204" pitchFamily="34" charset="0"/>
              </a:rPr>
              <a:t>Importancia del Preentrenamiento: </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Técnicas como ResNet18,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y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Xception</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destacan por su efectividad en tareas complejas gracias a su preentrenamiento en grandes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datasets</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a:t>
            </a:r>
          </a:p>
          <a:p>
            <a:pPr marL="342900" indent="-342900" algn="just">
              <a:buClr>
                <a:schemeClr val="bg1"/>
              </a:buClr>
              <a:buFont typeface="Wingdings" panose="05000000000000000000" pitchFamily="2" charset="2"/>
              <a:buChar char="ü"/>
            </a:pPr>
            <a:endParaRPr lang="es-MX"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Clr>
                <a:schemeClr val="bg1"/>
              </a:buClr>
              <a:buFont typeface="Wingdings" panose="05000000000000000000" pitchFamily="2" charset="2"/>
              <a:buChar char="ü"/>
            </a:pPr>
            <a:r>
              <a:rPr lang="es-MX" sz="1600" b="1">
                <a:solidFill>
                  <a:schemeClr val="bg1"/>
                </a:solidFill>
                <a:latin typeface="Calibri" panose="020F0502020204030204" pitchFamily="34" charset="0"/>
                <a:ea typeface="Calibri" panose="020F0502020204030204" pitchFamily="34" charset="0"/>
                <a:cs typeface="Calibri" panose="020F0502020204030204" pitchFamily="34" charset="0"/>
              </a:rPr>
              <a:t>Balance de Métricas: </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Métricas similares (precisión,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recall</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F1-score y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accuracy</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reflejan una buena generalización y balance en la distribución de clases del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dataset</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s-MX" sz="1600" b="0" i="0" u="none" strike="noStrike" baseline="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5" name="Imagen 14">
            <a:extLst>
              <a:ext uri="{FF2B5EF4-FFF2-40B4-BE49-F238E27FC236}">
                <a16:creationId xmlns:a16="http://schemas.microsoft.com/office/drawing/2014/main" id="{63F4F33E-A2A0-943E-73DE-F8A2A4FEC76D}"/>
              </a:ext>
            </a:extLst>
          </p:cNvPr>
          <p:cNvPicPr>
            <a:picLocks noChangeAspect="1"/>
          </p:cNvPicPr>
          <p:nvPr/>
        </p:nvPicPr>
        <p:blipFill>
          <a:blip r:embed="rId4"/>
          <a:stretch>
            <a:fillRect/>
          </a:stretch>
        </p:blipFill>
        <p:spPr>
          <a:xfrm>
            <a:off x="11238731" y="735296"/>
            <a:ext cx="1642326" cy="1642326"/>
          </a:xfrm>
          <a:prstGeom prst="rect">
            <a:avLst/>
          </a:prstGeom>
        </p:spPr>
      </p:pic>
      <p:graphicFrame>
        <p:nvGraphicFramePr>
          <p:cNvPr id="3" name="Tabla 2">
            <a:extLst>
              <a:ext uri="{FF2B5EF4-FFF2-40B4-BE49-F238E27FC236}">
                <a16:creationId xmlns:a16="http://schemas.microsoft.com/office/drawing/2014/main" id="{A2316BA6-7171-967A-00C3-76828D1FE468}"/>
              </a:ext>
            </a:extLst>
          </p:cNvPr>
          <p:cNvGraphicFramePr>
            <a:graphicFrameLocks noGrp="1"/>
          </p:cNvGraphicFramePr>
          <p:nvPr>
            <p:extLst>
              <p:ext uri="{D42A27DB-BD31-4B8C-83A1-F6EECF244321}">
                <p14:modId xmlns:p14="http://schemas.microsoft.com/office/powerpoint/2010/main" val="4164537952"/>
              </p:ext>
            </p:extLst>
          </p:nvPr>
        </p:nvGraphicFramePr>
        <p:xfrm>
          <a:off x="111723" y="975699"/>
          <a:ext cx="6117948" cy="5843233"/>
        </p:xfrm>
        <a:graphic>
          <a:graphicData uri="http://schemas.openxmlformats.org/drawingml/2006/table">
            <a:tbl>
              <a:tblPr/>
              <a:tblGrid>
                <a:gridCol w="943354">
                  <a:extLst>
                    <a:ext uri="{9D8B030D-6E8A-4147-A177-3AD203B41FA5}">
                      <a16:colId xmlns:a16="http://schemas.microsoft.com/office/drawing/2014/main" val="4030524734"/>
                    </a:ext>
                  </a:extLst>
                </a:gridCol>
                <a:gridCol w="890954">
                  <a:extLst>
                    <a:ext uri="{9D8B030D-6E8A-4147-A177-3AD203B41FA5}">
                      <a16:colId xmlns:a16="http://schemas.microsoft.com/office/drawing/2014/main" val="114319690"/>
                    </a:ext>
                  </a:extLst>
                </a:gridCol>
                <a:gridCol w="1248018">
                  <a:extLst>
                    <a:ext uri="{9D8B030D-6E8A-4147-A177-3AD203B41FA5}">
                      <a16:colId xmlns:a16="http://schemas.microsoft.com/office/drawing/2014/main" val="1693927619"/>
                    </a:ext>
                  </a:extLst>
                </a:gridCol>
                <a:gridCol w="1011874">
                  <a:extLst>
                    <a:ext uri="{9D8B030D-6E8A-4147-A177-3AD203B41FA5}">
                      <a16:colId xmlns:a16="http://schemas.microsoft.com/office/drawing/2014/main" val="2033547950"/>
                    </a:ext>
                  </a:extLst>
                </a:gridCol>
                <a:gridCol w="1011874">
                  <a:extLst>
                    <a:ext uri="{9D8B030D-6E8A-4147-A177-3AD203B41FA5}">
                      <a16:colId xmlns:a16="http://schemas.microsoft.com/office/drawing/2014/main" val="1726796394"/>
                    </a:ext>
                  </a:extLst>
                </a:gridCol>
                <a:gridCol w="1011874">
                  <a:extLst>
                    <a:ext uri="{9D8B030D-6E8A-4147-A177-3AD203B41FA5}">
                      <a16:colId xmlns:a16="http://schemas.microsoft.com/office/drawing/2014/main" val="4068982292"/>
                    </a:ext>
                  </a:extLst>
                </a:gridCol>
              </a:tblGrid>
              <a:tr h="170297">
                <a:tc>
                  <a:txBody>
                    <a:bodyPr/>
                    <a:lstStyle/>
                    <a:p>
                      <a:pPr algn="ctr" fontAlgn="ctr"/>
                      <a:r>
                        <a:rPr lang="es-CO" sz="1100" b="1" i="0" u="none" strike="noStrike">
                          <a:solidFill>
                            <a:srgbClr val="FFFFFF"/>
                          </a:solidFill>
                          <a:effectLst/>
                          <a:latin typeface="Calibri" panose="020F0502020204030204" pitchFamily="34" charset="0"/>
                        </a:rPr>
                        <a:t>Dataset</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l" fontAlgn="b"/>
                      <a:r>
                        <a:rPr lang="es-CO" sz="1100" b="1" i="0" u="none" strike="noStrike">
                          <a:solidFill>
                            <a:srgbClr val="FFFFFF"/>
                          </a:solidFill>
                          <a:effectLst/>
                          <a:latin typeface="Calibri" panose="020F0502020204030204" pitchFamily="34" charset="0"/>
                        </a:rPr>
                        <a:t>Arquitectura</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100" b="1" i="0" u="none" strike="noStrike">
                          <a:solidFill>
                            <a:srgbClr val="FFFFFF"/>
                          </a:solidFill>
                          <a:effectLst/>
                          <a:latin typeface="Calibri" panose="020F0502020204030204" pitchFamily="34" charset="0"/>
                        </a:rPr>
                        <a:t>Precision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100" b="1" i="0" u="none" strike="noStrike">
                          <a:solidFill>
                            <a:srgbClr val="FFFFFF"/>
                          </a:solidFill>
                          <a:effectLst/>
                          <a:latin typeface="Calibri" panose="020F0502020204030204" pitchFamily="34" charset="0"/>
                        </a:rPr>
                        <a:t>Recall</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100" b="1" i="0" u="none" strike="noStrike">
                          <a:solidFill>
                            <a:srgbClr val="FFFFFF"/>
                          </a:solidFill>
                          <a:effectLst/>
                          <a:latin typeface="Calibri" panose="020F0502020204030204" pitchFamily="34" charset="0"/>
                        </a:rPr>
                        <a:t>F1-Score</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100" b="1" i="0" u="none" strike="noStrike">
                          <a:solidFill>
                            <a:srgbClr val="FFFFFF"/>
                          </a:solidFill>
                          <a:effectLst/>
                          <a:latin typeface="Calibri" panose="020F0502020204030204" pitchFamily="34" charset="0"/>
                        </a:rPr>
                        <a:t>Accuracy</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1454168588"/>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WHU-RS19</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0,84381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0,83516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0,83675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0,83516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938556906"/>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0,94045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0,93407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0,93467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0,95607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601619269"/>
                  </a:ext>
                </a:extLst>
              </a:tr>
              <a:tr h="185234">
                <a:tc vMerge="1">
                  <a:txBody>
                    <a:bodyPr/>
                    <a:lstStyle/>
                    <a:p>
                      <a:endParaRPr lang="es-CO"/>
                    </a:p>
                  </a:txBody>
                  <a:tcPr/>
                </a:tc>
                <a:tc>
                  <a:txBody>
                    <a:bodyPr/>
                    <a:lstStyle/>
                    <a:p>
                      <a:pPr algn="l" fontAlgn="b"/>
                      <a:r>
                        <a:rPr lang="es-CO" sz="1100" b="0" i="0" u="none" strike="noStrike">
                          <a:solidFill>
                            <a:schemeClr val="accent6">
                              <a:lumMod val="50000"/>
                            </a:schemeClr>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1,00000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1,00000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1,00000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1,00000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37295844"/>
                  </a:ext>
                </a:extLst>
              </a:tr>
              <a:tr h="185234">
                <a:tc vMerge="1">
                  <a:txBody>
                    <a:bodyPr/>
                    <a:lstStyle/>
                    <a:p>
                      <a:endParaRPr lang="es-CO"/>
                    </a:p>
                  </a:txBody>
                  <a:tcPr/>
                </a:tc>
                <a:tc>
                  <a:txBody>
                    <a:bodyPr/>
                    <a:lstStyle/>
                    <a:p>
                      <a:pPr algn="l" fontAlgn="b"/>
                      <a:r>
                        <a:rPr lang="es-CO" sz="1100" b="0" i="0" u="none" strike="noStrike" err="1">
                          <a:solidFill>
                            <a:srgbClr val="000000"/>
                          </a:solidFill>
                          <a:effectLst/>
                          <a:latin typeface="Calibri" panose="020F0502020204030204" pitchFamily="34" charset="0"/>
                        </a:rPr>
                        <a:t>MobileNet</a:t>
                      </a:r>
                      <a:endParaRPr lang="es-CO" sz="1100" b="0" i="0" u="none" strike="noStrike">
                        <a:solidFill>
                          <a:srgbClr val="000000"/>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0,99023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0,98901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0,98907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0,98901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34950660"/>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0,93588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0,93407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0,93403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0,93407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8065945"/>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Optimal_31</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0,76724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0,58333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0,55655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0,58333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6083805"/>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0,89554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0,89489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98693871"/>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0,89730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94353200"/>
                  </a:ext>
                </a:extLst>
              </a:tr>
              <a:tr h="185234">
                <a:tc vMerge="1">
                  <a:txBody>
                    <a:bodyPr/>
                    <a:lstStyle/>
                    <a:p>
                      <a:endParaRPr lang="es-CO"/>
                    </a:p>
                  </a:txBody>
                  <a:tcPr/>
                </a:tc>
                <a:tc>
                  <a:txBody>
                    <a:bodyPr/>
                    <a:lstStyle/>
                    <a:p>
                      <a:pPr algn="l" fontAlgn="b"/>
                      <a:r>
                        <a:rPr lang="es-CO" sz="1100" b="0" i="0" u="none" strike="noStrike" err="1">
                          <a:solidFill>
                            <a:schemeClr val="accent6">
                              <a:lumMod val="50000"/>
                            </a:schemeClr>
                          </a:solidFill>
                          <a:effectLst/>
                          <a:latin typeface="Calibri" panose="020F0502020204030204" pitchFamily="34" charset="0"/>
                        </a:rPr>
                        <a:t>MobileNet</a:t>
                      </a:r>
                      <a:endParaRPr lang="es-CO" sz="1100" b="0" i="0" u="none" strike="noStrike">
                        <a:solidFill>
                          <a:schemeClr val="accent6">
                            <a:lumMod val="50000"/>
                          </a:schemeClr>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0,96167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0,95833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0,95833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0,95833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83602940"/>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0,90041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0,89551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24988508"/>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PatternNET</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0,90298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0,90250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0,90266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0,90250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391484636"/>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0,96901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0,96875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0,96874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0,96875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261892653"/>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0,99260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0,99250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0,99249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0,99250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110507453"/>
                  </a:ext>
                </a:extLst>
              </a:tr>
              <a:tr h="185234">
                <a:tc vMerge="1">
                  <a:txBody>
                    <a:bodyPr/>
                    <a:lstStyle/>
                    <a:p>
                      <a:endParaRPr lang="es-CO"/>
                    </a:p>
                  </a:txBody>
                  <a:tcPr/>
                </a:tc>
                <a:tc>
                  <a:txBody>
                    <a:bodyPr/>
                    <a:lstStyle/>
                    <a:p>
                      <a:pPr algn="l" fontAlgn="b"/>
                      <a:r>
                        <a:rPr lang="es-CO" sz="1100" b="0" i="0" u="none" strike="noStrike" err="1">
                          <a:solidFill>
                            <a:schemeClr val="accent6">
                              <a:lumMod val="50000"/>
                            </a:schemeClr>
                          </a:solidFill>
                          <a:effectLst/>
                          <a:latin typeface="Calibri" panose="020F0502020204030204" pitchFamily="34" charset="0"/>
                        </a:rPr>
                        <a:t>MobileNet</a:t>
                      </a:r>
                      <a:endParaRPr lang="es-CO" sz="1100" b="0" i="0" u="none" strike="noStrike">
                        <a:solidFill>
                          <a:schemeClr val="accent6">
                            <a:lumMod val="50000"/>
                          </a:schemeClr>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0,99503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0,99500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0,99500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0,99500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34698675"/>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0,98383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0,98375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0,98377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0,98375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38028656"/>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Propio</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0,68089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0,65982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0,66297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0,65982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86242808"/>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0,79597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0,77419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0,76666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0,77419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118690260"/>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0,96037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0,95894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0,95889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0,95894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609623083"/>
                  </a:ext>
                </a:extLst>
              </a:tr>
              <a:tr h="185234">
                <a:tc vMerge="1">
                  <a:txBody>
                    <a:bodyPr/>
                    <a:lstStyle/>
                    <a:p>
                      <a:endParaRPr lang="es-CO"/>
                    </a:p>
                  </a:txBody>
                  <a:tcPr/>
                </a:tc>
                <a:tc>
                  <a:txBody>
                    <a:bodyPr/>
                    <a:lstStyle/>
                    <a:p>
                      <a:pPr algn="l" fontAlgn="b"/>
                      <a:r>
                        <a:rPr lang="es-CO" sz="1100" b="0" i="0" u="none" strike="noStrike" err="1">
                          <a:solidFill>
                            <a:schemeClr val="accent6">
                              <a:lumMod val="50000"/>
                            </a:schemeClr>
                          </a:solidFill>
                          <a:effectLst/>
                          <a:latin typeface="Calibri" panose="020F0502020204030204" pitchFamily="34" charset="0"/>
                        </a:rPr>
                        <a:t>MobileNet</a:t>
                      </a:r>
                      <a:endParaRPr lang="es-CO" sz="1100" b="0" i="0" u="none" strike="noStrike">
                        <a:solidFill>
                          <a:schemeClr val="accent6">
                            <a:lumMod val="50000"/>
                          </a:schemeClr>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0,96091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0,95894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0,95895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0,95894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77264003"/>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0,73410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0,72141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0,72537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0,72141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7498503"/>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MLRSNet</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0,84553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0,84458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0,84405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0,84458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156491876"/>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0,89016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0,88721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0,88784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0,88721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037499508"/>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0,97875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0,97869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0,97865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0,97869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788712175"/>
                  </a:ext>
                </a:extLst>
              </a:tr>
              <a:tr h="185234">
                <a:tc vMerge="1">
                  <a:txBody>
                    <a:bodyPr/>
                    <a:lstStyle/>
                    <a:p>
                      <a:endParaRPr lang="es-CO"/>
                    </a:p>
                  </a:txBody>
                  <a:tcPr/>
                </a:tc>
                <a:tc>
                  <a:txBody>
                    <a:bodyPr/>
                    <a:lstStyle/>
                    <a:p>
                      <a:pPr algn="l" fontAlgn="b"/>
                      <a:r>
                        <a:rPr lang="es-CO" sz="1100" b="0" i="0" u="none" strike="noStrike" err="1">
                          <a:solidFill>
                            <a:schemeClr val="accent6">
                              <a:lumMod val="50000"/>
                            </a:schemeClr>
                          </a:solidFill>
                          <a:effectLst/>
                          <a:latin typeface="Calibri" panose="020F0502020204030204" pitchFamily="34" charset="0"/>
                        </a:rPr>
                        <a:t>MobileNet</a:t>
                      </a:r>
                      <a:endParaRPr lang="es-CO" sz="1100" b="0" i="0" u="none" strike="noStrike">
                        <a:solidFill>
                          <a:schemeClr val="accent6">
                            <a:lumMod val="50000"/>
                          </a:schemeClr>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0,98760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0,98757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0,98755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0,98757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985288594"/>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0,89904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0,89609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0,89609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7938992"/>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Mixto</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0,77422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0,76956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0,76991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0,76956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116312295"/>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0,85307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0,84507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0,84442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0,84507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566691032"/>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0,97521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0,97418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0,97411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0,97418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881410265"/>
                  </a:ext>
                </a:extLst>
              </a:tr>
              <a:tr h="185234">
                <a:tc vMerge="1">
                  <a:txBody>
                    <a:bodyPr/>
                    <a:lstStyle/>
                    <a:p>
                      <a:endParaRPr lang="es-CO"/>
                    </a:p>
                  </a:txBody>
                  <a:tcPr/>
                </a:tc>
                <a:tc>
                  <a:txBody>
                    <a:bodyPr/>
                    <a:lstStyle/>
                    <a:p>
                      <a:pPr algn="l" fontAlgn="b"/>
                      <a:r>
                        <a:rPr lang="es-CO" sz="1100" b="0" i="0" u="none" strike="noStrike" err="1">
                          <a:solidFill>
                            <a:schemeClr val="accent6">
                              <a:lumMod val="50000"/>
                            </a:schemeClr>
                          </a:solidFill>
                          <a:effectLst/>
                          <a:latin typeface="Calibri" panose="020F0502020204030204" pitchFamily="34" charset="0"/>
                        </a:rPr>
                        <a:t>MobileNet</a:t>
                      </a:r>
                      <a:endParaRPr lang="es-CO" sz="1100" b="0" i="0" u="none" strike="noStrike">
                        <a:solidFill>
                          <a:schemeClr val="accent6">
                            <a:lumMod val="50000"/>
                          </a:schemeClr>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0,98864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0,98826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0,98827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0,98826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23880727"/>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0,85264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0,84742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0,84896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0,84742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2432276"/>
                  </a:ext>
                </a:extLst>
              </a:tr>
            </a:tbl>
          </a:graphicData>
        </a:graphic>
      </p:graphicFrame>
    </p:spTree>
    <p:extLst>
      <p:ext uri="{BB962C8B-B14F-4D97-AF65-F5344CB8AC3E}">
        <p14:creationId xmlns:p14="http://schemas.microsoft.com/office/powerpoint/2010/main" val="396723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83">
          <a:extLst>
            <a:ext uri="{FF2B5EF4-FFF2-40B4-BE49-F238E27FC236}">
              <a16:creationId xmlns:a16="http://schemas.microsoft.com/office/drawing/2014/main" id="{3BF9FFA8-20BF-6A72-2EE0-FE42F72C002E}"/>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BC4C444B-3C98-A345-71A1-A8D277B54C67}"/>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88FF2AB6-BDE1-2E8D-D49C-711AB6E9090B}"/>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0F7DE1C8-444E-CD72-D1A9-C85ECB720E0D}"/>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6F2CE7A3-1A07-F696-F38C-1F8741A53BC0}"/>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573BFD18-8D71-F3E2-A0BE-545270025C81}"/>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3FC28CC9-B8B4-0F82-0B12-7AFA460C6A0D}"/>
              </a:ext>
            </a:extLst>
          </p:cNvPr>
          <p:cNvSpPr txBox="1"/>
          <p:nvPr/>
        </p:nvSpPr>
        <p:spPr>
          <a:xfrm>
            <a:off x="865240" y="118400"/>
            <a:ext cx="9183328" cy="778800"/>
          </a:xfrm>
          <a:prstGeom prst="rect">
            <a:avLst/>
          </a:prstGeom>
          <a:noFill/>
          <a:ln>
            <a:noFill/>
          </a:ln>
        </p:spPr>
        <p:txBody>
          <a:bodyPr spcFirstLastPara="1" wrap="square" lIns="68575" tIns="34275" rIns="68575" bIns="34275" anchor="t" anchorCtr="0">
            <a:noAutofit/>
          </a:bodyPr>
          <a:lstStyle/>
          <a:p>
            <a:pPr lvl="0">
              <a:lnSpc>
                <a:spcPct val="110000"/>
              </a:lnSpc>
              <a:buClr>
                <a:schemeClr val="lt1"/>
              </a:buClr>
              <a:buSzPts val="15400"/>
            </a:pPr>
            <a:r>
              <a:rPr lang="es-CO" sz="4000" b="1">
                <a:solidFill>
                  <a:schemeClr val="lt1"/>
                </a:solidFill>
                <a:latin typeface="Poppins"/>
                <a:ea typeface="Poppins"/>
                <a:cs typeface="Poppins"/>
                <a:sym typeface="Poppins"/>
              </a:rPr>
              <a:t>Resultados </a:t>
            </a:r>
            <a:r>
              <a:rPr lang="es-CO" sz="4000" b="1" err="1">
                <a:solidFill>
                  <a:schemeClr val="lt1"/>
                </a:solidFill>
                <a:latin typeface="Poppins"/>
                <a:ea typeface="Poppins"/>
                <a:cs typeface="Poppins"/>
                <a:sym typeface="Poppins"/>
              </a:rPr>
              <a:t>dataset</a:t>
            </a:r>
            <a:r>
              <a:rPr lang="es-CO" sz="4000" b="1">
                <a:solidFill>
                  <a:schemeClr val="lt1"/>
                </a:solidFill>
                <a:latin typeface="Poppins"/>
                <a:ea typeface="Poppins"/>
                <a:cs typeface="Poppins"/>
                <a:sym typeface="Poppins"/>
              </a:rPr>
              <a:t> “WHU-RS19”</a:t>
            </a:r>
            <a:endParaRPr sz="4000" b="1">
              <a:solidFill>
                <a:schemeClr val="lt1"/>
              </a:solidFill>
              <a:latin typeface="Poppins"/>
              <a:ea typeface="Poppins"/>
              <a:cs typeface="Poppins"/>
              <a:sym typeface="Poppins"/>
            </a:endParaRPr>
          </a:p>
        </p:txBody>
      </p:sp>
      <p:graphicFrame>
        <p:nvGraphicFramePr>
          <p:cNvPr id="8" name="Tabla 7">
            <a:extLst>
              <a:ext uri="{FF2B5EF4-FFF2-40B4-BE49-F238E27FC236}">
                <a16:creationId xmlns:a16="http://schemas.microsoft.com/office/drawing/2014/main" id="{E27638D4-AD39-2675-A0AC-CC7ED98C9B7B}"/>
              </a:ext>
            </a:extLst>
          </p:cNvPr>
          <p:cNvGraphicFramePr>
            <a:graphicFrameLocks noGrp="1"/>
          </p:cNvGraphicFramePr>
          <p:nvPr>
            <p:extLst>
              <p:ext uri="{D42A27DB-BD31-4B8C-83A1-F6EECF244321}">
                <p14:modId xmlns:p14="http://schemas.microsoft.com/office/powerpoint/2010/main" val="3392949294"/>
              </p:ext>
            </p:extLst>
          </p:nvPr>
        </p:nvGraphicFramePr>
        <p:xfrm>
          <a:off x="578088" y="1853890"/>
          <a:ext cx="11139948" cy="1691640"/>
        </p:xfrm>
        <a:graphic>
          <a:graphicData uri="http://schemas.openxmlformats.org/drawingml/2006/table">
            <a:tbl>
              <a:tblPr/>
              <a:tblGrid>
                <a:gridCol w="1757446">
                  <a:extLst>
                    <a:ext uri="{9D8B030D-6E8A-4147-A177-3AD203B41FA5}">
                      <a16:colId xmlns:a16="http://schemas.microsoft.com/office/drawing/2014/main" val="2564875908"/>
                    </a:ext>
                  </a:extLst>
                </a:gridCol>
                <a:gridCol w="2012558">
                  <a:extLst>
                    <a:ext uri="{9D8B030D-6E8A-4147-A177-3AD203B41FA5}">
                      <a16:colId xmlns:a16="http://schemas.microsoft.com/office/drawing/2014/main" val="199435073"/>
                    </a:ext>
                  </a:extLst>
                </a:gridCol>
                <a:gridCol w="1842486">
                  <a:extLst>
                    <a:ext uri="{9D8B030D-6E8A-4147-A177-3AD203B41FA5}">
                      <a16:colId xmlns:a16="http://schemas.microsoft.com/office/drawing/2014/main" val="2599990616"/>
                    </a:ext>
                  </a:extLst>
                </a:gridCol>
                <a:gridCol w="1842486">
                  <a:extLst>
                    <a:ext uri="{9D8B030D-6E8A-4147-A177-3AD203B41FA5}">
                      <a16:colId xmlns:a16="http://schemas.microsoft.com/office/drawing/2014/main" val="1001904432"/>
                    </a:ext>
                  </a:extLst>
                </a:gridCol>
                <a:gridCol w="1842486">
                  <a:extLst>
                    <a:ext uri="{9D8B030D-6E8A-4147-A177-3AD203B41FA5}">
                      <a16:colId xmlns:a16="http://schemas.microsoft.com/office/drawing/2014/main" val="100618302"/>
                    </a:ext>
                  </a:extLst>
                </a:gridCol>
                <a:gridCol w="1842486">
                  <a:extLst>
                    <a:ext uri="{9D8B030D-6E8A-4147-A177-3AD203B41FA5}">
                      <a16:colId xmlns:a16="http://schemas.microsoft.com/office/drawing/2014/main" val="1736355650"/>
                    </a:ext>
                  </a:extLst>
                </a:gridCol>
              </a:tblGrid>
              <a:tr h="212987">
                <a:tc>
                  <a:txBody>
                    <a:bodyPr/>
                    <a:lstStyle/>
                    <a:p>
                      <a:pPr algn="l" fontAlgn="b"/>
                      <a:r>
                        <a:rPr lang="es-CO" sz="1800" b="1" i="0" u="none" strike="noStrike">
                          <a:solidFill>
                            <a:srgbClr val="FFFFFF"/>
                          </a:solidFill>
                          <a:effectLst/>
                          <a:latin typeface="Calibri" panose="020F0502020204030204" pitchFamily="34" charset="0"/>
                        </a:rPr>
                        <a:t>Arquitectura</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l" fontAlgn="b"/>
                      <a:r>
                        <a:rPr lang="es-CO" sz="1800" b="1" i="0" u="none" strike="noStrike">
                          <a:solidFill>
                            <a:srgbClr val="FFFFFF"/>
                          </a:solidFill>
                          <a:effectLst/>
                          <a:latin typeface="Calibri" panose="020F0502020204030204" pitchFamily="34" charset="0"/>
                        </a:rPr>
                        <a:t>Pre- entrenamiento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Precision</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Recall</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F1-Score</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Accuracy</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2294479998"/>
                  </a:ext>
                </a:extLst>
              </a:tr>
              <a:tr h="212987">
                <a:tc>
                  <a:txBody>
                    <a:bodyPr/>
                    <a:lstStyle/>
                    <a:p>
                      <a:pPr algn="l" fontAlgn="b"/>
                      <a:r>
                        <a:rPr lang="es-CO" sz="1800" b="0" i="0" u="none" strike="noStrike">
                          <a:solidFill>
                            <a:srgbClr val="000000"/>
                          </a:solidFill>
                          <a:effectLst/>
                          <a:latin typeface="Calibri" panose="020F0502020204030204" pitchFamily="34" charset="0"/>
                        </a:rPr>
                        <a:t>Custom</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FALSO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0,84381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0,83516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0,83675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0,83516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999005097"/>
                  </a:ext>
                </a:extLst>
              </a:tr>
              <a:tr h="212987">
                <a:tc>
                  <a:txBody>
                    <a:bodyPr/>
                    <a:lstStyle/>
                    <a:p>
                      <a:pPr algn="l" fontAlgn="b"/>
                      <a:r>
                        <a:rPr lang="es-CO" sz="1800" b="0" i="0" u="none" strike="noStrike">
                          <a:solidFill>
                            <a:srgbClr val="000000"/>
                          </a:solidFill>
                          <a:effectLst/>
                          <a:latin typeface="Calibri" panose="020F0502020204030204" pitchFamily="34" charset="0"/>
                        </a:rPr>
                        <a:t>VGG16</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0,94045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0,93407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0,93467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0,95607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026420977"/>
                  </a:ext>
                </a:extLst>
              </a:tr>
              <a:tr h="212987">
                <a:tc>
                  <a:txBody>
                    <a:bodyPr/>
                    <a:lstStyle/>
                    <a:p>
                      <a:pPr algn="l" fontAlgn="b"/>
                      <a:r>
                        <a:rPr lang="es-CO" sz="1800" b="0" i="0" u="none" strike="noStrike">
                          <a:solidFill>
                            <a:schemeClr val="accent6">
                              <a:lumMod val="50000"/>
                            </a:schemeClr>
                          </a:solidFill>
                          <a:effectLst/>
                          <a:latin typeface="Calibri" panose="020F0502020204030204" pitchFamily="34" charset="0"/>
                        </a:rPr>
                        <a:t>Resnet18</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l" fontAlgn="b"/>
                      <a:r>
                        <a:rPr lang="es-CO" sz="1800" b="0" i="0" u="none" strike="noStrike">
                          <a:solidFill>
                            <a:schemeClr val="accent6">
                              <a:lumMod val="50000"/>
                            </a:schemeClr>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1,00000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1,00000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1,00000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1,00000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0390950"/>
                  </a:ext>
                </a:extLst>
              </a:tr>
              <a:tr h="212987">
                <a:tc>
                  <a:txBody>
                    <a:bodyPr/>
                    <a:lstStyle/>
                    <a:p>
                      <a:pPr algn="l" fontAlgn="b"/>
                      <a:r>
                        <a:rPr lang="es-CO" sz="1800" b="0" i="0" u="none" strike="noStrike">
                          <a:solidFill>
                            <a:srgbClr val="000000"/>
                          </a:solidFill>
                          <a:effectLst/>
                          <a:latin typeface="Calibri" panose="020F0502020204030204" pitchFamily="34" charset="0"/>
                        </a:rPr>
                        <a:t>MovileNet</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0,99023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0,98901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0,98907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0,98901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73241522"/>
                  </a:ext>
                </a:extLst>
              </a:tr>
              <a:tr h="212987">
                <a:tc>
                  <a:txBody>
                    <a:bodyPr/>
                    <a:lstStyle/>
                    <a:p>
                      <a:pPr algn="l" fontAlgn="b"/>
                      <a:r>
                        <a:rPr lang="es-CO" sz="1800" b="0" i="0" u="none" strike="noStrike">
                          <a:solidFill>
                            <a:srgbClr val="000000"/>
                          </a:solidFill>
                          <a:effectLst/>
                          <a:latin typeface="Calibri" panose="020F0502020204030204" pitchFamily="34" charset="0"/>
                        </a:rPr>
                        <a:t>Xception</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0,93588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0,93407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0,93403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0,93407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7648648"/>
                  </a:ext>
                </a:extLst>
              </a:tr>
            </a:tbl>
          </a:graphicData>
        </a:graphic>
      </p:graphicFrame>
      <p:sp>
        <p:nvSpPr>
          <p:cNvPr id="13" name="Rectángulo 12">
            <a:extLst>
              <a:ext uri="{FF2B5EF4-FFF2-40B4-BE49-F238E27FC236}">
                <a16:creationId xmlns:a16="http://schemas.microsoft.com/office/drawing/2014/main" id="{B8EAF206-EAEF-2D5C-7291-C4FBC5861481}"/>
              </a:ext>
            </a:extLst>
          </p:cNvPr>
          <p:cNvSpPr/>
          <p:nvPr/>
        </p:nvSpPr>
        <p:spPr>
          <a:xfrm>
            <a:off x="3283976" y="4597325"/>
            <a:ext cx="8996516" cy="1700981"/>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F9505D6B-73FE-FA2B-2410-AD7706FAC723}"/>
              </a:ext>
            </a:extLst>
          </p:cNvPr>
          <p:cNvSpPr txBox="1"/>
          <p:nvPr/>
        </p:nvSpPr>
        <p:spPr>
          <a:xfrm>
            <a:off x="3430936" y="4786095"/>
            <a:ext cx="8702596" cy="1323439"/>
          </a:xfrm>
          <a:prstGeom prst="rect">
            <a:avLst/>
          </a:prstGeom>
          <a:noFill/>
        </p:spPr>
        <p:txBody>
          <a:bodyPr wrap="square">
            <a:spAutoFit/>
          </a:bodyPr>
          <a:lstStyle/>
          <a:p>
            <a:pPr algn="just"/>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ResNet18 mostró un desempeño perfecto, destacándose como el modelo más robusto para este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dataset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mientras que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fue una alternativa eficiente con resultados cercanos a la perfección. El modelo personalizado tuvo el desempeño más bajo, reflejando limitaciones en generalización.</a:t>
            </a:r>
            <a:endParaRPr lang="es-MX" sz="2000" b="0" i="0" u="none" strike="noStrike" baseline="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5" name="Imagen 14">
            <a:extLst>
              <a:ext uri="{FF2B5EF4-FFF2-40B4-BE49-F238E27FC236}">
                <a16:creationId xmlns:a16="http://schemas.microsoft.com/office/drawing/2014/main" id="{1CED697B-F91D-AE97-5981-9297E840BDE2}"/>
              </a:ext>
            </a:extLst>
          </p:cNvPr>
          <p:cNvPicPr>
            <a:picLocks noChangeAspect="1"/>
          </p:cNvPicPr>
          <p:nvPr/>
        </p:nvPicPr>
        <p:blipFill>
          <a:blip r:embed="rId4"/>
          <a:stretch>
            <a:fillRect/>
          </a:stretch>
        </p:blipFill>
        <p:spPr>
          <a:xfrm>
            <a:off x="1100227" y="4504322"/>
            <a:ext cx="1642326" cy="1642326"/>
          </a:xfrm>
          <a:prstGeom prst="rect">
            <a:avLst/>
          </a:prstGeom>
        </p:spPr>
      </p:pic>
    </p:spTree>
    <p:extLst>
      <p:ext uri="{BB962C8B-B14F-4D97-AF65-F5344CB8AC3E}">
        <p14:creationId xmlns:p14="http://schemas.microsoft.com/office/powerpoint/2010/main" val="79420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83">
          <a:extLst>
            <a:ext uri="{FF2B5EF4-FFF2-40B4-BE49-F238E27FC236}">
              <a16:creationId xmlns:a16="http://schemas.microsoft.com/office/drawing/2014/main" id="{A6A883CA-BDE0-94BC-8BC8-F1764AF70C15}"/>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37CA9903-489A-0740-C196-773BFF0BE93A}"/>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9B36894D-C52C-3B9E-3708-ACF2AA75F8E1}"/>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0AF155E7-38E7-2F65-5740-7A077DF083EF}"/>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840140F7-3CCC-5E9F-0A70-0A7BCDB7C308}"/>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C1D2E519-3C2F-9CBD-5000-97B53D7956D5}"/>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1702C593-AE07-313C-3274-78C9FF843B3E}"/>
              </a:ext>
            </a:extLst>
          </p:cNvPr>
          <p:cNvSpPr txBox="1"/>
          <p:nvPr/>
        </p:nvSpPr>
        <p:spPr>
          <a:xfrm>
            <a:off x="865240" y="118400"/>
            <a:ext cx="9183328" cy="778800"/>
          </a:xfrm>
          <a:prstGeom prst="rect">
            <a:avLst/>
          </a:prstGeom>
          <a:noFill/>
          <a:ln>
            <a:noFill/>
          </a:ln>
        </p:spPr>
        <p:txBody>
          <a:bodyPr spcFirstLastPara="1" wrap="square" lIns="68575" tIns="34275" rIns="68575" bIns="34275" anchor="t" anchorCtr="0">
            <a:noAutofit/>
          </a:bodyPr>
          <a:lstStyle/>
          <a:p>
            <a:pPr lvl="0">
              <a:lnSpc>
                <a:spcPct val="110000"/>
              </a:lnSpc>
              <a:buClr>
                <a:schemeClr val="lt1"/>
              </a:buClr>
              <a:buSzPts val="15400"/>
            </a:pPr>
            <a:r>
              <a:rPr lang="es-CO" sz="4000" b="1">
                <a:solidFill>
                  <a:schemeClr val="lt1"/>
                </a:solidFill>
                <a:latin typeface="Poppins"/>
                <a:ea typeface="Poppins"/>
                <a:cs typeface="Poppins"/>
                <a:sym typeface="Poppins"/>
              </a:rPr>
              <a:t>Resultados </a:t>
            </a:r>
            <a:r>
              <a:rPr lang="es-CO" sz="4000" b="1" err="1">
                <a:solidFill>
                  <a:schemeClr val="lt1"/>
                </a:solidFill>
                <a:latin typeface="Poppins"/>
                <a:ea typeface="Poppins"/>
                <a:cs typeface="Poppins"/>
                <a:sym typeface="Poppins"/>
              </a:rPr>
              <a:t>dataset</a:t>
            </a:r>
            <a:r>
              <a:rPr lang="es-CO" sz="4000" b="1">
                <a:solidFill>
                  <a:schemeClr val="lt1"/>
                </a:solidFill>
                <a:latin typeface="Poppins"/>
                <a:ea typeface="Poppins"/>
                <a:cs typeface="Poppins"/>
                <a:sym typeface="Poppins"/>
              </a:rPr>
              <a:t> “</a:t>
            </a:r>
            <a:r>
              <a:rPr lang="es-CO" sz="4000" b="1" err="1">
                <a:solidFill>
                  <a:schemeClr val="lt1"/>
                </a:solidFill>
                <a:latin typeface="Poppins"/>
                <a:ea typeface="Poppins"/>
                <a:cs typeface="Poppins"/>
                <a:sym typeface="Poppins"/>
              </a:rPr>
              <a:t>Optimal</a:t>
            </a:r>
            <a:r>
              <a:rPr lang="es-CO" sz="4000" b="1">
                <a:solidFill>
                  <a:schemeClr val="lt1"/>
                </a:solidFill>
                <a:latin typeface="Poppins"/>
                <a:ea typeface="Poppins"/>
                <a:cs typeface="Poppins"/>
                <a:sym typeface="Poppins"/>
              </a:rPr>
              <a:t> 31”</a:t>
            </a:r>
            <a:endParaRPr sz="4000" b="1">
              <a:solidFill>
                <a:schemeClr val="lt1"/>
              </a:solidFill>
              <a:latin typeface="Poppins"/>
              <a:ea typeface="Poppins"/>
              <a:cs typeface="Poppins"/>
              <a:sym typeface="Poppins"/>
            </a:endParaRPr>
          </a:p>
        </p:txBody>
      </p:sp>
      <p:graphicFrame>
        <p:nvGraphicFramePr>
          <p:cNvPr id="3" name="Tabla 2">
            <a:extLst>
              <a:ext uri="{FF2B5EF4-FFF2-40B4-BE49-F238E27FC236}">
                <a16:creationId xmlns:a16="http://schemas.microsoft.com/office/drawing/2014/main" id="{EDAFBB6D-C9EB-1148-EA93-C0B5FB934442}"/>
              </a:ext>
            </a:extLst>
          </p:cNvPr>
          <p:cNvGraphicFramePr>
            <a:graphicFrameLocks noGrp="1"/>
          </p:cNvGraphicFramePr>
          <p:nvPr>
            <p:extLst>
              <p:ext uri="{D42A27DB-BD31-4B8C-83A1-F6EECF244321}">
                <p14:modId xmlns:p14="http://schemas.microsoft.com/office/powerpoint/2010/main" val="4062861851"/>
              </p:ext>
            </p:extLst>
          </p:nvPr>
        </p:nvGraphicFramePr>
        <p:xfrm>
          <a:off x="526528" y="1662457"/>
          <a:ext cx="10717163" cy="1691640"/>
        </p:xfrm>
        <a:graphic>
          <a:graphicData uri="http://schemas.openxmlformats.org/drawingml/2006/table">
            <a:tbl>
              <a:tblPr/>
              <a:tblGrid>
                <a:gridCol w="1690748">
                  <a:extLst>
                    <a:ext uri="{9D8B030D-6E8A-4147-A177-3AD203B41FA5}">
                      <a16:colId xmlns:a16="http://schemas.microsoft.com/office/drawing/2014/main" val="1982665302"/>
                    </a:ext>
                  </a:extLst>
                </a:gridCol>
                <a:gridCol w="1936179">
                  <a:extLst>
                    <a:ext uri="{9D8B030D-6E8A-4147-A177-3AD203B41FA5}">
                      <a16:colId xmlns:a16="http://schemas.microsoft.com/office/drawing/2014/main" val="111301872"/>
                    </a:ext>
                  </a:extLst>
                </a:gridCol>
                <a:gridCol w="1772559">
                  <a:extLst>
                    <a:ext uri="{9D8B030D-6E8A-4147-A177-3AD203B41FA5}">
                      <a16:colId xmlns:a16="http://schemas.microsoft.com/office/drawing/2014/main" val="2916870324"/>
                    </a:ext>
                  </a:extLst>
                </a:gridCol>
                <a:gridCol w="1772559">
                  <a:extLst>
                    <a:ext uri="{9D8B030D-6E8A-4147-A177-3AD203B41FA5}">
                      <a16:colId xmlns:a16="http://schemas.microsoft.com/office/drawing/2014/main" val="1078379831"/>
                    </a:ext>
                  </a:extLst>
                </a:gridCol>
                <a:gridCol w="1772559">
                  <a:extLst>
                    <a:ext uri="{9D8B030D-6E8A-4147-A177-3AD203B41FA5}">
                      <a16:colId xmlns:a16="http://schemas.microsoft.com/office/drawing/2014/main" val="3831733821"/>
                    </a:ext>
                  </a:extLst>
                </a:gridCol>
                <a:gridCol w="1772559">
                  <a:extLst>
                    <a:ext uri="{9D8B030D-6E8A-4147-A177-3AD203B41FA5}">
                      <a16:colId xmlns:a16="http://schemas.microsoft.com/office/drawing/2014/main" val="417701796"/>
                    </a:ext>
                  </a:extLst>
                </a:gridCol>
              </a:tblGrid>
              <a:tr h="215481">
                <a:tc>
                  <a:txBody>
                    <a:bodyPr/>
                    <a:lstStyle/>
                    <a:p>
                      <a:pPr algn="l" fontAlgn="b"/>
                      <a:r>
                        <a:rPr lang="es-CO" sz="1800" b="1" i="0" u="none" strike="noStrike">
                          <a:solidFill>
                            <a:srgbClr val="FFFFFF"/>
                          </a:solidFill>
                          <a:effectLst/>
                          <a:latin typeface="Calibri" panose="020F0502020204030204" pitchFamily="34" charset="0"/>
                        </a:rPr>
                        <a:t>Arquitectura</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l" fontAlgn="b"/>
                      <a:r>
                        <a:rPr lang="es-CO" sz="1800" b="1" i="0" u="none" strike="noStrike">
                          <a:solidFill>
                            <a:srgbClr val="FFFFFF"/>
                          </a:solidFill>
                          <a:effectLst/>
                          <a:latin typeface="Calibri" panose="020F0502020204030204" pitchFamily="34" charset="0"/>
                        </a:rPr>
                        <a:t>Pre- entrenamiento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Precision</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Recall</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F1-Score</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Accuracy</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2256251491"/>
                  </a:ext>
                </a:extLst>
              </a:tr>
              <a:tr h="215481">
                <a:tc>
                  <a:txBody>
                    <a:bodyPr/>
                    <a:lstStyle/>
                    <a:p>
                      <a:pPr algn="l" fontAlgn="b"/>
                      <a:r>
                        <a:rPr lang="es-CO" sz="1800" b="0" i="0" u="none" strike="noStrike">
                          <a:solidFill>
                            <a:srgbClr val="000000"/>
                          </a:solidFill>
                          <a:effectLst/>
                          <a:latin typeface="Calibri" panose="020F0502020204030204" pitchFamily="34" charset="0"/>
                        </a:rPr>
                        <a:t>Custom</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FALSO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0,76724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0,58333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0,55655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0,58333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585495602"/>
                  </a:ext>
                </a:extLst>
              </a:tr>
              <a:tr h="215481">
                <a:tc>
                  <a:txBody>
                    <a:bodyPr/>
                    <a:lstStyle/>
                    <a:p>
                      <a:pPr algn="l" fontAlgn="b"/>
                      <a:r>
                        <a:rPr lang="es-CO" sz="1800" b="0" i="0" u="none" strike="noStrike">
                          <a:solidFill>
                            <a:srgbClr val="000000"/>
                          </a:solidFill>
                          <a:effectLst/>
                          <a:latin typeface="Calibri" panose="020F0502020204030204" pitchFamily="34" charset="0"/>
                        </a:rPr>
                        <a:t>VGG16</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0,89554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0,89583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0,89489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0,89583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53490096"/>
                  </a:ext>
                </a:extLst>
              </a:tr>
              <a:tr h="215481">
                <a:tc>
                  <a:txBody>
                    <a:bodyPr/>
                    <a:lstStyle/>
                    <a:p>
                      <a:pPr algn="l" fontAlgn="b"/>
                      <a:r>
                        <a:rPr lang="es-CO" sz="1800" b="0" i="0" u="none" strike="noStrike">
                          <a:solidFill>
                            <a:srgbClr val="000000"/>
                          </a:solidFill>
                          <a:effectLst/>
                          <a:latin typeface="Calibri" panose="020F0502020204030204" pitchFamily="34" charset="0"/>
                        </a:rPr>
                        <a:t>Resnet18</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0,89730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0,89583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0,89583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0,89583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52006076"/>
                  </a:ext>
                </a:extLst>
              </a:tr>
              <a:tr h="215481">
                <a:tc>
                  <a:txBody>
                    <a:bodyPr/>
                    <a:lstStyle/>
                    <a:p>
                      <a:pPr algn="l" fontAlgn="b"/>
                      <a:r>
                        <a:rPr lang="es-CO" sz="1800" b="0" i="0" u="none" strike="noStrike" err="1">
                          <a:solidFill>
                            <a:schemeClr val="accent6">
                              <a:lumMod val="50000"/>
                            </a:schemeClr>
                          </a:solidFill>
                          <a:effectLst/>
                          <a:latin typeface="Calibri" panose="020F0502020204030204" pitchFamily="34" charset="0"/>
                        </a:rPr>
                        <a:t>MovileNet</a:t>
                      </a:r>
                      <a:endParaRPr lang="es-CO" sz="1800" b="0" i="0" u="none" strike="noStrike">
                        <a:solidFill>
                          <a:schemeClr val="accent6">
                            <a:lumMod val="50000"/>
                          </a:schemeClr>
                        </a:solidFill>
                        <a:effectLst/>
                        <a:latin typeface="Calibri" panose="020F0502020204030204" pitchFamily="34" charset="0"/>
                      </a:endParaRP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l" fontAlgn="b"/>
                      <a:r>
                        <a:rPr lang="es-CO" sz="1800" b="0" i="0" u="none" strike="noStrike">
                          <a:solidFill>
                            <a:schemeClr val="accent6">
                              <a:lumMod val="50000"/>
                            </a:schemeClr>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0,96167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0,95833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0,95833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0,95833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2423203"/>
                  </a:ext>
                </a:extLst>
              </a:tr>
              <a:tr h="215481">
                <a:tc>
                  <a:txBody>
                    <a:bodyPr/>
                    <a:lstStyle/>
                    <a:p>
                      <a:pPr algn="l" fontAlgn="b"/>
                      <a:r>
                        <a:rPr lang="es-CO" sz="1800" b="0" i="0" u="none" strike="noStrike">
                          <a:solidFill>
                            <a:srgbClr val="000000"/>
                          </a:solidFill>
                          <a:effectLst/>
                          <a:latin typeface="Calibri" panose="020F0502020204030204" pitchFamily="34" charset="0"/>
                        </a:rPr>
                        <a:t>Xception</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0,90041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800" b="0" i="0" u="none" strike="noStrike">
                          <a:solidFill>
                            <a:srgbClr val="000000"/>
                          </a:solidFill>
                          <a:effectLst/>
                          <a:latin typeface="Calibri" panose="020F0502020204030204" pitchFamily="34" charset="0"/>
                        </a:rPr>
                        <a:t>         0,89583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800" b="0" i="0" u="none" strike="noStrike">
                          <a:solidFill>
                            <a:srgbClr val="000000"/>
                          </a:solidFill>
                          <a:effectLst/>
                          <a:latin typeface="Calibri" panose="020F0502020204030204" pitchFamily="34" charset="0"/>
                        </a:rPr>
                        <a:t>         0,89551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800" b="0" i="0" u="none" strike="noStrike">
                          <a:solidFill>
                            <a:srgbClr val="000000"/>
                          </a:solidFill>
                          <a:effectLst/>
                          <a:latin typeface="Calibri" panose="020F0502020204030204" pitchFamily="34" charset="0"/>
                        </a:rPr>
                        <a:t>         0,89583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54175150"/>
                  </a:ext>
                </a:extLst>
              </a:tr>
            </a:tbl>
          </a:graphicData>
        </a:graphic>
      </p:graphicFrame>
      <p:sp>
        <p:nvSpPr>
          <p:cNvPr id="4" name="Rectángulo 3">
            <a:extLst>
              <a:ext uri="{FF2B5EF4-FFF2-40B4-BE49-F238E27FC236}">
                <a16:creationId xmlns:a16="http://schemas.microsoft.com/office/drawing/2014/main" id="{8D84C3B1-D60F-1FF1-0D6D-A8F3EDD1A422}"/>
              </a:ext>
            </a:extLst>
          </p:cNvPr>
          <p:cNvSpPr/>
          <p:nvPr/>
        </p:nvSpPr>
        <p:spPr>
          <a:xfrm>
            <a:off x="3283976" y="4597325"/>
            <a:ext cx="8996516" cy="1700981"/>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a:extLst>
              <a:ext uri="{FF2B5EF4-FFF2-40B4-BE49-F238E27FC236}">
                <a16:creationId xmlns:a16="http://schemas.microsoft.com/office/drawing/2014/main" id="{44F0FCB4-EB34-A352-9236-19C3269FE673}"/>
              </a:ext>
            </a:extLst>
          </p:cNvPr>
          <p:cNvPicPr>
            <a:picLocks noChangeAspect="1"/>
          </p:cNvPicPr>
          <p:nvPr/>
        </p:nvPicPr>
        <p:blipFill>
          <a:blip r:embed="rId4"/>
          <a:stretch>
            <a:fillRect/>
          </a:stretch>
        </p:blipFill>
        <p:spPr>
          <a:xfrm>
            <a:off x="1100227" y="4504322"/>
            <a:ext cx="1642326" cy="1642326"/>
          </a:xfrm>
          <a:prstGeom prst="rect">
            <a:avLst/>
          </a:prstGeom>
        </p:spPr>
      </p:pic>
      <p:sp>
        <p:nvSpPr>
          <p:cNvPr id="11" name="CuadroTexto 10">
            <a:extLst>
              <a:ext uri="{FF2B5EF4-FFF2-40B4-BE49-F238E27FC236}">
                <a16:creationId xmlns:a16="http://schemas.microsoft.com/office/drawing/2014/main" id="{3522F18D-C382-BDE5-A8C1-E06F87BCA3BB}"/>
              </a:ext>
            </a:extLst>
          </p:cNvPr>
          <p:cNvSpPr txBox="1"/>
          <p:nvPr/>
        </p:nvSpPr>
        <p:spPr>
          <a:xfrm>
            <a:off x="3283976" y="4786095"/>
            <a:ext cx="8908024" cy="1323439"/>
          </a:xfrm>
          <a:prstGeom prst="rect">
            <a:avLst/>
          </a:prstGeom>
          <a:noFill/>
        </p:spPr>
        <p:txBody>
          <a:bodyPr wrap="square">
            <a:spAutoFit/>
          </a:bodyPr>
          <a:lstStyle/>
          <a:p>
            <a:pPr algn="just"/>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y ResNet18 obtuvieron resultados consistentes, consolidándose como los modelos más confiables para este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dataset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Xception</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también presentó métricas competitivas, mientras que el modelo personalizado continuó teniendo un desempeño notablemente inferior.</a:t>
            </a:r>
            <a:endParaRPr lang="es-MX" sz="2000" b="0" i="0" u="none" strike="noStrike" baseline="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032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83">
          <a:extLst>
            <a:ext uri="{FF2B5EF4-FFF2-40B4-BE49-F238E27FC236}">
              <a16:creationId xmlns:a16="http://schemas.microsoft.com/office/drawing/2014/main" id="{9A522396-C26A-8E29-4A64-AB9149C0167C}"/>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4C4E0965-B137-550E-C5C1-DEF87D9BAAD1}"/>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DD25DE84-F118-4C98-A7B5-C550682B8475}"/>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29D3D201-DE5E-D0E1-6FCD-57E9EA3205CB}"/>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1AE8956D-A68F-F242-9ABB-00BC58A2D4BC}"/>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9E060E28-7E02-9BFD-9447-7E58B1850686}"/>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00AD21FE-005D-35B3-60B3-233AC73A60E6}"/>
              </a:ext>
            </a:extLst>
          </p:cNvPr>
          <p:cNvSpPr txBox="1"/>
          <p:nvPr/>
        </p:nvSpPr>
        <p:spPr>
          <a:xfrm>
            <a:off x="865240" y="118400"/>
            <a:ext cx="9183328" cy="778800"/>
          </a:xfrm>
          <a:prstGeom prst="rect">
            <a:avLst/>
          </a:prstGeom>
          <a:noFill/>
          <a:ln>
            <a:noFill/>
          </a:ln>
        </p:spPr>
        <p:txBody>
          <a:bodyPr spcFirstLastPara="1" wrap="square" lIns="68575" tIns="34275" rIns="68575" bIns="34275" anchor="t" anchorCtr="0">
            <a:noAutofit/>
          </a:bodyPr>
          <a:lstStyle/>
          <a:p>
            <a:pPr lvl="0">
              <a:lnSpc>
                <a:spcPct val="110000"/>
              </a:lnSpc>
              <a:buClr>
                <a:schemeClr val="lt1"/>
              </a:buClr>
              <a:buSzPts val="15400"/>
            </a:pPr>
            <a:r>
              <a:rPr lang="es-CO" sz="4000" b="1">
                <a:solidFill>
                  <a:schemeClr val="lt1"/>
                </a:solidFill>
                <a:latin typeface="Poppins"/>
                <a:ea typeface="Poppins"/>
                <a:cs typeface="Poppins"/>
                <a:sym typeface="Poppins"/>
              </a:rPr>
              <a:t>Resultados </a:t>
            </a:r>
            <a:r>
              <a:rPr lang="es-CO" sz="4000" b="1" err="1">
                <a:solidFill>
                  <a:schemeClr val="lt1"/>
                </a:solidFill>
                <a:latin typeface="Poppins"/>
                <a:ea typeface="Poppins"/>
                <a:cs typeface="Poppins"/>
                <a:sym typeface="Poppins"/>
              </a:rPr>
              <a:t>dataset</a:t>
            </a:r>
            <a:r>
              <a:rPr lang="es-CO" sz="4000" b="1">
                <a:solidFill>
                  <a:schemeClr val="lt1"/>
                </a:solidFill>
                <a:latin typeface="Poppins"/>
                <a:ea typeface="Poppins"/>
                <a:cs typeface="Poppins"/>
                <a:sym typeface="Poppins"/>
              </a:rPr>
              <a:t> “</a:t>
            </a:r>
            <a:r>
              <a:rPr lang="es-CO" sz="4000" b="1" err="1">
                <a:solidFill>
                  <a:schemeClr val="lt1"/>
                </a:solidFill>
                <a:latin typeface="Poppins"/>
                <a:ea typeface="Poppins"/>
                <a:cs typeface="Poppins"/>
                <a:sym typeface="Poppins"/>
              </a:rPr>
              <a:t>PatternNET</a:t>
            </a:r>
            <a:r>
              <a:rPr lang="es-CO" sz="4000" b="1">
                <a:solidFill>
                  <a:schemeClr val="lt1"/>
                </a:solidFill>
                <a:latin typeface="Poppins"/>
                <a:ea typeface="Poppins"/>
                <a:cs typeface="Poppins"/>
                <a:sym typeface="Poppins"/>
              </a:rPr>
              <a:t>”</a:t>
            </a:r>
            <a:endParaRPr sz="4000" b="1">
              <a:solidFill>
                <a:schemeClr val="lt1"/>
              </a:solidFill>
              <a:latin typeface="Poppins"/>
              <a:ea typeface="Poppins"/>
              <a:cs typeface="Poppins"/>
              <a:sym typeface="Poppins"/>
            </a:endParaRPr>
          </a:p>
        </p:txBody>
      </p:sp>
      <p:graphicFrame>
        <p:nvGraphicFramePr>
          <p:cNvPr id="5" name="Tabla 4">
            <a:extLst>
              <a:ext uri="{FF2B5EF4-FFF2-40B4-BE49-F238E27FC236}">
                <a16:creationId xmlns:a16="http://schemas.microsoft.com/office/drawing/2014/main" id="{DABE9D81-527C-1EB2-2C35-AF056FBE7086}"/>
              </a:ext>
            </a:extLst>
          </p:cNvPr>
          <p:cNvGraphicFramePr>
            <a:graphicFrameLocks noGrp="1"/>
          </p:cNvGraphicFramePr>
          <p:nvPr>
            <p:extLst>
              <p:ext uri="{D42A27DB-BD31-4B8C-83A1-F6EECF244321}">
                <p14:modId xmlns:p14="http://schemas.microsoft.com/office/powerpoint/2010/main" val="236525830"/>
              </p:ext>
            </p:extLst>
          </p:nvPr>
        </p:nvGraphicFramePr>
        <p:xfrm>
          <a:off x="579977" y="1513449"/>
          <a:ext cx="10785983" cy="1691640"/>
        </p:xfrm>
        <a:graphic>
          <a:graphicData uri="http://schemas.openxmlformats.org/drawingml/2006/table">
            <a:tbl>
              <a:tblPr/>
              <a:tblGrid>
                <a:gridCol w="1701605">
                  <a:extLst>
                    <a:ext uri="{9D8B030D-6E8A-4147-A177-3AD203B41FA5}">
                      <a16:colId xmlns:a16="http://schemas.microsoft.com/office/drawing/2014/main" val="2167716342"/>
                    </a:ext>
                  </a:extLst>
                </a:gridCol>
                <a:gridCol w="1948614">
                  <a:extLst>
                    <a:ext uri="{9D8B030D-6E8A-4147-A177-3AD203B41FA5}">
                      <a16:colId xmlns:a16="http://schemas.microsoft.com/office/drawing/2014/main" val="4157323249"/>
                    </a:ext>
                  </a:extLst>
                </a:gridCol>
                <a:gridCol w="1783941">
                  <a:extLst>
                    <a:ext uri="{9D8B030D-6E8A-4147-A177-3AD203B41FA5}">
                      <a16:colId xmlns:a16="http://schemas.microsoft.com/office/drawing/2014/main" val="1502612240"/>
                    </a:ext>
                  </a:extLst>
                </a:gridCol>
                <a:gridCol w="1783941">
                  <a:extLst>
                    <a:ext uri="{9D8B030D-6E8A-4147-A177-3AD203B41FA5}">
                      <a16:colId xmlns:a16="http://schemas.microsoft.com/office/drawing/2014/main" val="2200743141"/>
                    </a:ext>
                  </a:extLst>
                </a:gridCol>
                <a:gridCol w="1783941">
                  <a:extLst>
                    <a:ext uri="{9D8B030D-6E8A-4147-A177-3AD203B41FA5}">
                      <a16:colId xmlns:a16="http://schemas.microsoft.com/office/drawing/2014/main" val="3619414805"/>
                    </a:ext>
                  </a:extLst>
                </a:gridCol>
                <a:gridCol w="1783941">
                  <a:extLst>
                    <a:ext uri="{9D8B030D-6E8A-4147-A177-3AD203B41FA5}">
                      <a16:colId xmlns:a16="http://schemas.microsoft.com/office/drawing/2014/main" val="750152356"/>
                    </a:ext>
                  </a:extLst>
                </a:gridCol>
              </a:tblGrid>
              <a:tr h="175260">
                <a:tc>
                  <a:txBody>
                    <a:bodyPr/>
                    <a:lstStyle/>
                    <a:p>
                      <a:pPr algn="l" fontAlgn="b"/>
                      <a:r>
                        <a:rPr lang="es-CO" sz="1800" b="1" i="0" u="none" strike="noStrike">
                          <a:solidFill>
                            <a:srgbClr val="FFFFFF"/>
                          </a:solidFill>
                          <a:effectLst/>
                          <a:latin typeface="Calibri" panose="020F0502020204030204" pitchFamily="34" charset="0"/>
                        </a:rPr>
                        <a:t>Arquitectura</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l" fontAlgn="b"/>
                      <a:r>
                        <a:rPr lang="es-CO" sz="1800" b="1" i="0" u="none" strike="noStrike">
                          <a:solidFill>
                            <a:srgbClr val="FFFFFF"/>
                          </a:solidFill>
                          <a:effectLst/>
                          <a:latin typeface="Calibri" panose="020F0502020204030204" pitchFamily="34" charset="0"/>
                        </a:rPr>
                        <a:t>Pre- entrenamiento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Precision</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Recall</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F1-Score</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Accuracy</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2228562982"/>
                  </a:ext>
                </a:extLst>
              </a:tr>
              <a:tr h="175260">
                <a:tc>
                  <a:txBody>
                    <a:bodyPr/>
                    <a:lstStyle/>
                    <a:p>
                      <a:pPr algn="l" fontAlgn="b"/>
                      <a:r>
                        <a:rPr lang="es-CO" sz="1800" b="0" i="0" u="none" strike="noStrike">
                          <a:solidFill>
                            <a:srgbClr val="000000"/>
                          </a:solidFill>
                          <a:effectLst/>
                          <a:latin typeface="Calibri" panose="020F0502020204030204" pitchFamily="34" charset="0"/>
                        </a:rPr>
                        <a:t>Custom</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FALSO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0,90298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0,90250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0,90266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0,90250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217810690"/>
                  </a:ext>
                </a:extLst>
              </a:tr>
              <a:tr h="175260">
                <a:tc>
                  <a:txBody>
                    <a:bodyPr/>
                    <a:lstStyle/>
                    <a:p>
                      <a:pPr algn="l" fontAlgn="b"/>
                      <a:r>
                        <a:rPr lang="es-CO" sz="1800" b="0" i="0" u="none" strike="noStrike">
                          <a:solidFill>
                            <a:srgbClr val="000000"/>
                          </a:solidFill>
                          <a:effectLst/>
                          <a:latin typeface="Calibri" panose="020F0502020204030204" pitchFamily="34" charset="0"/>
                        </a:rPr>
                        <a:t>VGG16</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0,96901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0,96875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0,96874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0,96875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14856507"/>
                  </a:ext>
                </a:extLst>
              </a:tr>
              <a:tr h="175260">
                <a:tc>
                  <a:txBody>
                    <a:bodyPr/>
                    <a:lstStyle/>
                    <a:p>
                      <a:pPr algn="l" fontAlgn="b"/>
                      <a:r>
                        <a:rPr lang="es-CO" sz="1800" b="0" i="0" u="none" strike="noStrike">
                          <a:solidFill>
                            <a:srgbClr val="000000"/>
                          </a:solidFill>
                          <a:effectLst/>
                          <a:latin typeface="Calibri" panose="020F0502020204030204" pitchFamily="34" charset="0"/>
                        </a:rPr>
                        <a:t>Resnet18</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0,99260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0,99250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0,99249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0,99250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614661464"/>
                  </a:ext>
                </a:extLst>
              </a:tr>
              <a:tr h="175260">
                <a:tc>
                  <a:txBody>
                    <a:bodyPr/>
                    <a:lstStyle/>
                    <a:p>
                      <a:pPr algn="l" fontAlgn="b"/>
                      <a:r>
                        <a:rPr lang="es-CO" sz="1800" b="0" i="0" u="none" strike="noStrike" err="1">
                          <a:solidFill>
                            <a:schemeClr val="accent6">
                              <a:lumMod val="50000"/>
                            </a:schemeClr>
                          </a:solidFill>
                          <a:effectLst/>
                          <a:latin typeface="Calibri" panose="020F0502020204030204" pitchFamily="34" charset="0"/>
                        </a:rPr>
                        <a:t>MovileNet</a:t>
                      </a:r>
                      <a:endParaRPr lang="es-CO" sz="1800" b="0" i="0" u="none" strike="noStrike">
                        <a:solidFill>
                          <a:schemeClr val="accent6">
                            <a:lumMod val="50000"/>
                          </a:schemeClr>
                        </a:solidFill>
                        <a:effectLst/>
                        <a:latin typeface="Calibri" panose="020F0502020204030204" pitchFamily="34" charset="0"/>
                      </a:endParaRP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l" fontAlgn="b"/>
                      <a:r>
                        <a:rPr lang="es-CO" sz="1800" b="0" i="0" u="none" strike="noStrike">
                          <a:solidFill>
                            <a:schemeClr val="accent6">
                              <a:lumMod val="50000"/>
                            </a:schemeClr>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0,99503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0,99500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0,99500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0,99500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9432413"/>
                  </a:ext>
                </a:extLst>
              </a:tr>
              <a:tr h="175260">
                <a:tc>
                  <a:txBody>
                    <a:bodyPr/>
                    <a:lstStyle/>
                    <a:p>
                      <a:pPr algn="l" fontAlgn="b"/>
                      <a:r>
                        <a:rPr lang="es-CO" sz="1800" b="0" i="0" u="none" strike="noStrike" err="1">
                          <a:solidFill>
                            <a:srgbClr val="000000"/>
                          </a:solidFill>
                          <a:effectLst/>
                          <a:latin typeface="Calibri" panose="020F0502020204030204" pitchFamily="34" charset="0"/>
                        </a:rPr>
                        <a:t>Xception</a:t>
                      </a:r>
                      <a:endParaRPr lang="es-CO" sz="18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0,98383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800" b="0" i="0" u="none" strike="noStrike">
                          <a:solidFill>
                            <a:srgbClr val="000000"/>
                          </a:solidFill>
                          <a:effectLst/>
                          <a:latin typeface="Calibri" panose="020F0502020204030204" pitchFamily="34" charset="0"/>
                        </a:rPr>
                        <a:t>         0,98375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800" b="0" i="0" u="none" strike="noStrike">
                          <a:solidFill>
                            <a:srgbClr val="000000"/>
                          </a:solidFill>
                          <a:effectLst/>
                          <a:latin typeface="Calibri" panose="020F0502020204030204" pitchFamily="34" charset="0"/>
                        </a:rPr>
                        <a:t>         0,98377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800" b="0" i="0" u="none" strike="noStrike">
                          <a:solidFill>
                            <a:srgbClr val="000000"/>
                          </a:solidFill>
                          <a:effectLst/>
                          <a:latin typeface="Calibri" panose="020F0502020204030204" pitchFamily="34" charset="0"/>
                        </a:rPr>
                        <a:t>         0,98375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4907171"/>
                  </a:ext>
                </a:extLst>
              </a:tr>
            </a:tbl>
          </a:graphicData>
        </a:graphic>
      </p:graphicFrame>
      <p:sp>
        <p:nvSpPr>
          <p:cNvPr id="6" name="Rectángulo 5">
            <a:extLst>
              <a:ext uri="{FF2B5EF4-FFF2-40B4-BE49-F238E27FC236}">
                <a16:creationId xmlns:a16="http://schemas.microsoft.com/office/drawing/2014/main" id="{40F99EDE-D615-46EB-7CB3-5584500ED8CF}"/>
              </a:ext>
            </a:extLst>
          </p:cNvPr>
          <p:cNvSpPr/>
          <p:nvPr/>
        </p:nvSpPr>
        <p:spPr>
          <a:xfrm>
            <a:off x="3283976" y="4597325"/>
            <a:ext cx="8996516" cy="1700981"/>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Imagen 6">
            <a:extLst>
              <a:ext uri="{FF2B5EF4-FFF2-40B4-BE49-F238E27FC236}">
                <a16:creationId xmlns:a16="http://schemas.microsoft.com/office/drawing/2014/main" id="{774EDD54-BFAF-3CDF-1944-52448F2BBBE4}"/>
              </a:ext>
            </a:extLst>
          </p:cNvPr>
          <p:cNvPicPr>
            <a:picLocks noChangeAspect="1"/>
          </p:cNvPicPr>
          <p:nvPr/>
        </p:nvPicPr>
        <p:blipFill>
          <a:blip r:embed="rId4"/>
          <a:stretch>
            <a:fillRect/>
          </a:stretch>
        </p:blipFill>
        <p:spPr>
          <a:xfrm>
            <a:off x="1100227" y="4504322"/>
            <a:ext cx="1642326" cy="1642326"/>
          </a:xfrm>
          <a:prstGeom prst="rect">
            <a:avLst/>
          </a:prstGeom>
        </p:spPr>
      </p:pic>
      <p:sp>
        <p:nvSpPr>
          <p:cNvPr id="11" name="CuadroTexto 10">
            <a:extLst>
              <a:ext uri="{FF2B5EF4-FFF2-40B4-BE49-F238E27FC236}">
                <a16:creationId xmlns:a16="http://schemas.microsoft.com/office/drawing/2014/main" id="{0CDD70BC-ECF1-A0B8-0636-B8DB58E2EED3}"/>
              </a:ext>
            </a:extLst>
          </p:cNvPr>
          <p:cNvSpPr txBox="1"/>
          <p:nvPr/>
        </p:nvSpPr>
        <p:spPr>
          <a:xfrm>
            <a:off x="3283976" y="4823209"/>
            <a:ext cx="8829366" cy="1323439"/>
          </a:xfrm>
          <a:prstGeom prst="rect">
            <a:avLst/>
          </a:prstGeom>
          <a:noFill/>
        </p:spPr>
        <p:txBody>
          <a:bodyPr wrap="square">
            <a:spAutoFit/>
          </a:bodyPr>
          <a:lstStyle/>
          <a:p>
            <a:pPr marL="285750" indent="-285750" algn="just">
              <a:buFont typeface="Arial" panose="020B0604020202020204" pitchFamily="34" charset="0"/>
              <a:buChar char="•"/>
            </a:pP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Xception</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lideró en precisión y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recall</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destacando su capacidad para identificar correctamente las clases.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se posicionó como una opción eficiente, mientras que el modelo personalizado quedó rezagado, mostrando dificultades con este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dataset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s-MX" sz="2000" b="0" i="0" u="none" strike="noStrike" baseline="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6597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83">
          <a:extLst>
            <a:ext uri="{FF2B5EF4-FFF2-40B4-BE49-F238E27FC236}">
              <a16:creationId xmlns:a16="http://schemas.microsoft.com/office/drawing/2014/main" id="{8707702F-81BC-A2DA-685C-E828F50A42BA}"/>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C05FFE13-DD6E-4B5A-0843-B86BAC1567FA}"/>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580FC266-0C0E-15E4-0087-283F20677312}"/>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BAAD9688-2D33-5BF4-C51A-C91114DAD02D}"/>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B9C0BFFF-A86E-FECF-B93F-3672ACE66D50}"/>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BDA2BA45-2E5C-E67D-B089-AAAD4A38036A}"/>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6DFADF70-CAA5-37D4-2144-36F0728CBD9F}"/>
              </a:ext>
            </a:extLst>
          </p:cNvPr>
          <p:cNvSpPr txBox="1"/>
          <p:nvPr/>
        </p:nvSpPr>
        <p:spPr>
          <a:xfrm>
            <a:off x="865240" y="118400"/>
            <a:ext cx="9183328" cy="778800"/>
          </a:xfrm>
          <a:prstGeom prst="rect">
            <a:avLst/>
          </a:prstGeom>
          <a:noFill/>
          <a:ln>
            <a:noFill/>
          </a:ln>
        </p:spPr>
        <p:txBody>
          <a:bodyPr spcFirstLastPara="1" wrap="square" lIns="68575" tIns="34275" rIns="68575" bIns="34275" anchor="t" anchorCtr="0">
            <a:noAutofit/>
          </a:bodyPr>
          <a:lstStyle/>
          <a:p>
            <a:pPr lvl="0">
              <a:lnSpc>
                <a:spcPct val="110000"/>
              </a:lnSpc>
              <a:buClr>
                <a:schemeClr val="lt1"/>
              </a:buClr>
              <a:buSzPts val="15400"/>
            </a:pPr>
            <a:r>
              <a:rPr lang="es-CO" sz="4000" b="1">
                <a:solidFill>
                  <a:schemeClr val="lt1"/>
                </a:solidFill>
                <a:latin typeface="Poppins"/>
                <a:ea typeface="Poppins"/>
                <a:cs typeface="Poppins"/>
                <a:sym typeface="Poppins"/>
              </a:rPr>
              <a:t>Resultados </a:t>
            </a:r>
            <a:r>
              <a:rPr lang="es-CO" sz="4000" b="1" err="1">
                <a:solidFill>
                  <a:schemeClr val="lt1"/>
                </a:solidFill>
                <a:latin typeface="Poppins"/>
                <a:ea typeface="Poppins"/>
                <a:cs typeface="Poppins"/>
                <a:sym typeface="Poppins"/>
              </a:rPr>
              <a:t>dataset</a:t>
            </a:r>
            <a:r>
              <a:rPr lang="es-CO" sz="4000" b="1">
                <a:solidFill>
                  <a:schemeClr val="lt1"/>
                </a:solidFill>
                <a:latin typeface="Poppins"/>
                <a:ea typeface="Poppins"/>
                <a:cs typeface="Poppins"/>
                <a:sym typeface="Poppins"/>
              </a:rPr>
              <a:t> “</a:t>
            </a:r>
            <a:r>
              <a:rPr lang="es-CO" sz="4000" b="1" err="1">
                <a:solidFill>
                  <a:schemeClr val="lt1"/>
                </a:solidFill>
                <a:latin typeface="Poppins"/>
                <a:ea typeface="Poppins"/>
                <a:cs typeface="Poppins"/>
                <a:sym typeface="Poppins"/>
              </a:rPr>
              <a:t>MLRSNet</a:t>
            </a:r>
            <a:r>
              <a:rPr lang="es-CO" sz="4000" b="1">
                <a:solidFill>
                  <a:schemeClr val="lt1"/>
                </a:solidFill>
                <a:latin typeface="Poppins"/>
                <a:ea typeface="Poppins"/>
                <a:cs typeface="Poppins"/>
                <a:sym typeface="Poppins"/>
              </a:rPr>
              <a:t>”</a:t>
            </a:r>
            <a:endParaRPr sz="4000" b="1">
              <a:solidFill>
                <a:schemeClr val="lt1"/>
              </a:solidFill>
              <a:latin typeface="Poppins"/>
              <a:ea typeface="Poppins"/>
              <a:cs typeface="Poppins"/>
              <a:sym typeface="Poppins"/>
            </a:endParaRPr>
          </a:p>
        </p:txBody>
      </p:sp>
      <p:graphicFrame>
        <p:nvGraphicFramePr>
          <p:cNvPr id="4" name="Tabla 3">
            <a:extLst>
              <a:ext uri="{FF2B5EF4-FFF2-40B4-BE49-F238E27FC236}">
                <a16:creationId xmlns:a16="http://schemas.microsoft.com/office/drawing/2014/main" id="{60D7EFCA-DB84-A4D5-2E04-5001BD9E0229}"/>
              </a:ext>
            </a:extLst>
          </p:cNvPr>
          <p:cNvGraphicFramePr>
            <a:graphicFrameLocks noGrp="1"/>
          </p:cNvGraphicFramePr>
          <p:nvPr>
            <p:extLst>
              <p:ext uri="{D42A27DB-BD31-4B8C-83A1-F6EECF244321}">
                <p14:modId xmlns:p14="http://schemas.microsoft.com/office/powerpoint/2010/main" val="3822798481"/>
              </p:ext>
            </p:extLst>
          </p:nvPr>
        </p:nvGraphicFramePr>
        <p:xfrm>
          <a:off x="579978" y="1577799"/>
          <a:ext cx="10785983" cy="1691640"/>
        </p:xfrm>
        <a:graphic>
          <a:graphicData uri="http://schemas.openxmlformats.org/drawingml/2006/table">
            <a:tbl>
              <a:tblPr/>
              <a:tblGrid>
                <a:gridCol w="1701606">
                  <a:extLst>
                    <a:ext uri="{9D8B030D-6E8A-4147-A177-3AD203B41FA5}">
                      <a16:colId xmlns:a16="http://schemas.microsoft.com/office/drawing/2014/main" val="582087329"/>
                    </a:ext>
                  </a:extLst>
                </a:gridCol>
                <a:gridCol w="1948613">
                  <a:extLst>
                    <a:ext uri="{9D8B030D-6E8A-4147-A177-3AD203B41FA5}">
                      <a16:colId xmlns:a16="http://schemas.microsoft.com/office/drawing/2014/main" val="2909830200"/>
                    </a:ext>
                  </a:extLst>
                </a:gridCol>
                <a:gridCol w="1783941">
                  <a:extLst>
                    <a:ext uri="{9D8B030D-6E8A-4147-A177-3AD203B41FA5}">
                      <a16:colId xmlns:a16="http://schemas.microsoft.com/office/drawing/2014/main" val="1777037143"/>
                    </a:ext>
                  </a:extLst>
                </a:gridCol>
                <a:gridCol w="1783941">
                  <a:extLst>
                    <a:ext uri="{9D8B030D-6E8A-4147-A177-3AD203B41FA5}">
                      <a16:colId xmlns:a16="http://schemas.microsoft.com/office/drawing/2014/main" val="727204921"/>
                    </a:ext>
                  </a:extLst>
                </a:gridCol>
                <a:gridCol w="1783941">
                  <a:extLst>
                    <a:ext uri="{9D8B030D-6E8A-4147-A177-3AD203B41FA5}">
                      <a16:colId xmlns:a16="http://schemas.microsoft.com/office/drawing/2014/main" val="2440763982"/>
                    </a:ext>
                  </a:extLst>
                </a:gridCol>
                <a:gridCol w="1783941">
                  <a:extLst>
                    <a:ext uri="{9D8B030D-6E8A-4147-A177-3AD203B41FA5}">
                      <a16:colId xmlns:a16="http://schemas.microsoft.com/office/drawing/2014/main" val="3516031275"/>
                    </a:ext>
                  </a:extLst>
                </a:gridCol>
              </a:tblGrid>
              <a:tr h="175260">
                <a:tc>
                  <a:txBody>
                    <a:bodyPr/>
                    <a:lstStyle/>
                    <a:p>
                      <a:pPr algn="l" fontAlgn="b"/>
                      <a:r>
                        <a:rPr lang="es-CO" sz="1800" b="1" i="0" u="none" strike="noStrike">
                          <a:solidFill>
                            <a:srgbClr val="FFFFFF"/>
                          </a:solidFill>
                          <a:effectLst/>
                          <a:latin typeface="Calibri" panose="020F0502020204030204" pitchFamily="34" charset="0"/>
                        </a:rPr>
                        <a:t>Arquitectura</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l" fontAlgn="b"/>
                      <a:r>
                        <a:rPr lang="es-CO" sz="1800" b="1" i="0" u="none" strike="noStrike">
                          <a:solidFill>
                            <a:srgbClr val="FFFFFF"/>
                          </a:solidFill>
                          <a:effectLst/>
                          <a:latin typeface="Calibri" panose="020F0502020204030204" pitchFamily="34" charset="0"/>
                        </a:rPr>
                        <a:t>Pre- entrenamiento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Precision</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Recall</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F1-Score</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Accuracy</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3095774930"/>
                  </a:ext>
                </a:extLst>
              </a:tr>
              <a:tr h="175260">
                <a:tc>
                  <a:txBody>
                    <a:bodyPr/>
                    <a:lstStyle/>
                    <a:p>
                      <a:pPr algn="l" fontAlgn="b"/>
                      <a:r>
                        <a:rPr lang="es-CO" sz="1800" b="0" i="0" u="none" strike="noStrike">
                          <a:solidFill>
                            <a:srgbClr val="000000"/>
                          </a:solidFill>
                          <a:effectLst/>
                          <a:latin typeface="Calibri" panose="020F0502020204030204" pitchFamily="34" charset="0"/>
                        </a:rPr>
                        <a:t>Custom</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FALSO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0,84553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0,84458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0,84405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0,84458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109643786"/>
                  </a:ext>
                </a:extLst>
              </a:tr>
              <a:tr h="175260">
                <a:tc>
                  <a:txBody>
                    <a:bodyPr/>
                    <a:lstStyle/>
                    <a:p>
                      <a:pPr algn="l" fontAlgn="b"/>
                      <a:r>
                        <a:rPr lang="es-CO" sz="1800" b="0" i="0" u="none" strike="noStrike">
                          <a:solidFill>
                            <a:srgbClr val="000000"/>
                          </a:solidFill>
                          <a:effectLst/>
                          <a:latin typeface="Calibri" panose="020F0502020204030204" pitchFamily="34" charset="0"/>
                        </a:rPr>
                        <a:t>VGG16</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0,89016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0,88721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0,88784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0,88721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644978598"/>
                  </a:ext>
                </a:extLst>
              </a:tr>
              <a:tr h="175260">
                <a:tc>
                  <a:txBody>
                    <a:bodyPr/>
                    <a:lstStyle/>
                    <a:p>
                      <a:pPr algn="l" fontAlgn="b"/>
                      <a:r>
                        <a:rPr lang="es-CO" sz="1800" b="0" i="0" u="none" strike="noStrike">
                          <a:solidFill>
                            <a:srgbClr val="000000"/>
                          </a:solidFill>
                          <a:effectLst/>
                          <a:latin typeface="Calibri" panose="020F0502020204030204" pitchFamily="34" charset="0"/>
                        </a:rPr>
                        <a:t>Resnet18</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0,97875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0,97869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0,97865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0,97869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782938819"/>
                  </a:ext>
                </a:extLst>
              </a:tr>
              <a:tr h="175260">
                <a:tc>
                  <a:txBody>
                    <a:bodyPr/>
                    <a:lstStyle/>
                    <a:p>
                      <a:pPr algn="l" fontAlgn="b"/>
                      <a:r>
                        <a:rPr lang="es-CO" sz="1800" b="0" i="0" u="none" strike="noStrike" err="1">
                          <a:solidFill>
                            <a:schemeClr val="accent6">
                              <a:lumMod val="50000"/>
                            </a:schemeClr>
                          </a:solidFill>
                          <a:effectLst/>
                          <a:latin typeface="Calibri" panose="020F0502020204030204" pitchFamily="34" charset="0"/>
                        </a:rPr>
                        <a:t>MovileNet</a:t>
                      </a:r>
                      <a:endParaRPr lang="es-CO" sz="1800" b="0" i="0" u="none" strike="noStrike">
                        <a:solidFill>
                          <a:schemeClr val="accent6">
                            <a:lumMod val="50000"/>
                          </a:schemeClr>
                        </a:solidFill>
                        <a:effectLst/>
                        <a:latin typeface="Calibri" panose="020F0502020204030204" pitchFamily="34" charset="0"/>
                      </a:endParaRP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l" fontAlgn="b"/>
                      <a:r>
                        <a:rPr lang="es-CO" sz="1800" b="0" i="0" u="none" strike="noStrike">
                          <a:solidFill>
                            <a:schemeClr val="accent6">
                              <a:lumMod val="50000"/>
                            </a:schemeClr>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0,98760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0,98757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0,98755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0,98757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569154"/>
                  </a:ext>
                </a:extLst>
              </a:tr>
              <a:tr h="175260">
                <a:tc>
                  <a:txBody>
                    <a:bodyPr/>
                    <a:lstStyle/>
                    <a:p>
                      <a:pPr algn="l" fontAlgn="b"/>
                      <a:r>
                        <a:rPr lang="es-CO" sz="1800" b="0" i="0" u="none" strike="noStrike">
                          <a:solidFill>
                            <a:srgbClr val="000000"/>
                          </a:solidFill>
                          <a:effectLst/>
                          <a:latin typeface="Calibri" panose="020F0502020204030204" pitchFamily="34" charset="0"/>
                        </a:rPr>
                        <a:t>Xception</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0,89904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0,89609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0,89586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0,89609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7382316"/>
                  </a:ext>
                </a:extLst>
              </a:tr>
            </a:tbl>
          </a:graphicData>
        </a:graphic>
      </p:graphicFrame>
      <p:sp>
        <p:nvSpPr>
          <p:cNvPr id="5" name="Rectángulo 4">
            <a:extLst>
              <a:ext uri="{FF2B5EF4-FFF2-40B4-BE49-F238E27FC236}">
                <a16:creationId xmlns:a16="http://schemas.microsoft.com/office/drawing/2014/main" id="{5964FC97-39BA-C496-DA15-32932223C393}"/>
              </a:ext>
            </a:extLst>
          </p:cNvPr>
          <p:cNvSpPr/>
          <p:nvPr/>
        </p:nvSpPr>
        <p:spPr>
          <a:xfrm>
            <a:off x="3283976" y="4597325"/>
            <a:ext cx="8996516" cy="1700981"/>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a:extLst>
              <a:ext uri="{FF2B5EF4-FFF2-40B4-BE49-F238E27FC236}">
                <a16:creationId xmlns:a16="http://schemas.microsoft.com/office/drawing/2014/main" id="{AE0FBDE5-DCD4-F488-49D1-E57DC1A57368}"/>
              </a:ext>
            </a:extLst>
          </p:cNvPr>
          <p:cNvPicPr>
            <a:picLocks noChangeAspect="1"/>
          </p:cNvPicPr>
          <p:nvPr/>
        </p:nvPicPr>
        <p:blipFill>
          <a:blip r:embed="rId4"/>
          <a:stretch>
            <a:fillRect/>
          </a:stretch>
        </p:blipFill>
        <p:spPr>
          <a:xfrm>
            <a:off x="1100227" y="4504322"/>
            <a:ext cx="1642326" cy="1642326"/>
          </a:xfrm>
          <a:prstGeom prst="rect">
            <a:avLst/>
          </a:prstGeom>
        </p:spPr>
      </p:pic>
      <p:sp>
        <p:nvSpPr>
          <p:cNvPr id="11" name="CuadroTexto 10">
            <a:extLst>
              <a:ext uri="{FF2B5EF4-FFF2-40B4-BE49-F238E27FC236}">
                <a16:creationId xmlns:a16="http://schemas.microsoft.com/office/drawing/2014/main" id="{54D947D7-1DC1-A40D-1604-88D020549B0C}"/>
              </a:ext>
            </a:extLst>
          </p:cNvPr>
          <p:cNvSpPr txBox="1"/>
          <p:nvPr/>
        </p:nvSpPr>
        <p:spPr>
          <a:xfrm>
            <a:off x="3328222" y="4786095"/>
            <a:ext cx="8908023" cy="1323439"/>
          </a:xfrm>
          <a:prstGeom prst="rect">
            <a:avLst/>
          </a:prstGeom>
          <a:noFill/>
        </p:spPr>
        <p:txBody>
          <a:bodyPr wrap="square">
            <a:spAutoFit/>
          </a:bodyPr>
          <a:lstStyle/>
          <a:p>
            <a:pPr algn="just"/>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sobresalió por su equilibrio entre eficiencia y precisión, superando ligeramente a ResNet18 y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Xception</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El modelo personalizado tuvo un desempeño significativamente inferior, resaltando su incapacidad para manejar la diversidad del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dataset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s-MX" sz="2000" b="0" i="0" u="none" strike="noStrike" baseline="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899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83">
          <a:extLst>
            <a:ext uri="{FF2B5EF4-FFF2-40B4-BE49-F238E27FC236}">
              <a16:creationId xmlns:a16="http://schemas.microsoft.com/office/drawing/2014/main" id="{B3A784E9-B562-B8C5-8C9E-B75AD901E81E}"/>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05BF49A9-B941-5816-4560-785D71CB8F4C}"/>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7F052E8F-B571-32BC-D739-30FCAC1556CD}"/>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7570AAB6-741A-92F2-02A4-F7284728CF12}"/>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1D773409-1300-9A82-C3A0-216245A7A52C}"/>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204B4684-911D-CD94-510A-0B347CAFF838}"/>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A9438526-450A-E214-1E84-7DF64C67FE22}"/>
              </a:ext>
            </a:extLst>
          </p:cNvPr>
          <p:cNvSpPr txBox="1"/>
          <p:nvPr/>
        </p:nvSpPr>
        <p:spPr>
          <a:xfrm>
            <a:off x="579978" y="118400"/>
            <a:ext cx="9822425" cy="778800"/>
          </a:xfrm>
          <a:prstGeom prst="rect">
            <a:avLst/>
          </a:prstGeom>
          <a:noFill/>
          <a:ln>
            <a:noFill/>
          </a:ln>
        </p:spPr>
        <p:txBody>
          <a:bodyPr spcFirstLastPara="1" wrap="square" lIns="68575" tIns="34275" rIns="68575" bIns="34275" anchor="t" anchorCtr="0">
            <a:noAutofit/>
          </a:bodyPr>
          <a:lstStyle/>
          <a:p>
            <a:pPr lvl="0">
              <a:lnSpc>
                <a:spcPct val="110000"/>
              </a:lnSpc>
              <a:buClr>
                <a:schemeClr val="lt1"/>
              </a:buClr>
              <a:buSzPts val="15400"/>
            </a:pPr>
            <a:r>
              <a:rPr lang="es-CO" sz="4000" b="1">
                <a:solidFill>
                  <a:schemeClr val="lt1"/>
                </a:solidFill>
                <a:latin typeface="Poppins"/>
                <a:ea typeface="Poppins"/>
                <a:cs typeface="Poppins"/>
                <a:sym typeface="Poppins"/>
              </a:rPr>
              <a:t>Resultados </a:t>
            </a:r>
            <a:r>
              <a:rPr lang="es-CO" sz="4000" b="1" err="1">
                <a:solidFill>
                  <a:schemeClr val="lt1"/>
                </a:solidFill>
                <a:latin typeface="Poppins"/>
                <a:ea typeface="Poppins"/>
                <a:cs typeface="Poppins"/>
                <a:sym typeface="Poppins"/>
              </a:rPr>
              <a:t>dataset</a:t>
            </a:r>
            <a:r>
              <a:rPr lang="es-CO" sz="4000" b="1">
                <a:solidFill>
                  <a:schemeClr val="lt1"/>
                </a:solidFill>
                <a:latin typeface="Poppins"/>
                <a:ea typeface="Poppins"/>
                <a:cs typeface="Poppins"/>
                <a:sym typeface="Poppins"/>
              </a:rPr>
              <a:t> “</a:t>
            </a:r>
            <a:r>
              <a:rPr lang="es-CO" sz="4000" b="1" err="1">
                <a:solidFill>
                  <a:schemeClr val="lt1"/>
                </a:solidFill>
                <a:latin typeface="Poppins"/>
                <a:ea typeface="Poppins"/>
                <a:cs typeface="Poppins"/>
                <a:sym typeface="Poppins"/>
              </a:rPr>
              <a:t>Dataset</a:t>
            </a:r>
            <a:r>
              <a:rPr lang="es-CO" sz="4000" b="1">
                <a:solidFill>
                  <a:schemeClr val="lt1"/>
                </a:solidFill>
                <a:latin typeface="Poppins"/>
                <a:ea typeface="Poppins"/>
                <a:cs typeface="Poppins"/>
                <a:sym typeface="Poppins"/>
              </a:rPr>
              <a:t> propio”</a:t>
            </a:r>
            <a:endParaRPr sz="4000" b="1">
              <a:solidFill>
                <a:schemeClr val="lt1"/>
              </a:solidFill>
              <a:latin typeface="Poppins"/>
              <a:ea typeface="Poppins"/>
              <a:cs typeface="Poppins"/>
              <a:sym typeface="Poppins"/>
            </a:endParaRPr>
          </a:p>
        </p:txBody>
      </p:sp>
      <p:graphicFrame>
        <p:nvGraphicFramePr>
          <p:cNvPr id="4" name="Tabla 3">
            <a:extLst>
              <a:ext uri="{FF2B5EF4-FFF2-40B4-BE49-F238E27FC236}">
                <a16:creationId xmlns:a16="http://schemas.microsoft.com/office/drawing/2014/main" id="{A74D93E7-6159-7C70-2424-EAE2034D4EAC}"/>
              </a:ext>
            </a:extLst>
          </p:cNvPr>
          <p:cNvGraphicFramePr>
            <a:graphicFrameLocks noGrp="1"/>
          </p:cNvGraphicFramePr>
          <p:nvPr>
            <p:extLst>
              <p:ext uri="{D42A27DB-BD31-4B8C-83A1-F6EECF244321}">
                <p14:modId xmlns:p14="http://schemas.microsoft.com/office/powerpoint/2010/main" val="1827638145"/>
              </p:ext>
            </p:extLst>
          </p:nvPr>
        </p:nvGraphicFramePr>
        <p:xfrm>
          <a:off x="579978" y="1577066"/>
          <a:ext cx="10785983" cy="1691640"/>
        </p:xfrm>
        <a:graphic>
          <a:graphicData uri="http://schemas.openxmlformats.org/drawingml/2006/table">
            <a:tbl>
              <a:tblPr/>
              <a:tblGrid>
                <a:gridCol w="1701606">
                  <a:extLst>
                    <a:ext uri="{9D8B030D-6E8A-4147-A177-3AD203B41FA5}">
                      <a16:colId xmlns:a16="http://schemas.microsoft.com/office/drawing/2014/main" val="2802255351"/>
                    </a:ext>
                  </a:extLst>
                </a:gridCol>
                <a:gridCol w="1948613">
                  <a:extLst>
                    <a:ext uri="{9D8B030D-6E8A-4147-A177-3AD203B41FA5}">
                      <a16:colId xmlns:a16="http://schemas.microsoft.com/office/drawing/2014/main" val="181249516"/>
                    </a:ext>
                  </a:extLst>
                </a:gridCol>
                <a:gridCol w="1783941">
                  <a:extLst>
                    <a:ext uri="{9D8B030D-6E8A-4147-A177-3AD203B41FA5}">
                      <a16:colId xmlns:a16="http://schemas.microsoft.com/office/drawing/2014/main" val="651104189"/>
                    </a:ext>
                  </a:extLst>
                </a:gridCol>
                <a:gridCol w="1783941">
                  <a:extLst>
                    <a:ext uri="{9D8B030D-6E8A-4147-A177-3AD203B41FA5}">
                      <a16:colId xmlns:a16="http://schemas.microsoft.com/office/drawing/2014/main" val="3585562418"/>
                    </a:ext>
                  </a:extLst>
                </a:gridCol>
                <a:gridCol w="1783941">
                  <a:extLst>
                    <a:ext uri="{9D8B030D-6E8A-4147-A177-3AD203B41FA5}">
                      <a16:colId xmlns:a16="http://schemas.microsoft.com/office/drawing/2014/main" val="3115128423"/>
                    </a:ext>
                  </a:extLst>
                </a:gridCol>
                <a:gridCol w="1783941">
                  <a:extLst>
                    <a:ext uri="{9D8B030D-6E8A-4147-A177-3AD203B41FA5}">
                      <a16:colId xmlns:a16="http://schemas.microsoft.com/office/drawing/2014/main" val="2040775038"/>
                    </a:ext>
                  </a:extLst>
                </a:gridCol>
              </a:tblGrid>
              <a:tr h="175260">
                <a:tc>
                  <a:txBody>
                    <a:bodyPr/>
                    <a:lstStyle/>
                    <a:p>
                      <a:pPr algn="l" fontAlgn="b"/>
                      <a:r>
                        <a:rPr lang="es-CO" sz="1800" b="1" i="0" u="none" strike="noStrike">
                          <a:solidFill>
                            <a:srgbClr val="FFFFFF"/>
                          </a:solidFill>
                          <a:effectLst/>
                          <a:latin typeface="Calibri" panose="020F0502020204030204" pitchFamily="34" charset="0"/>
                        </a:rPr>
                        <a:t>Arquitectura</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l" fontAlgn="b"/>
                      <a:r>
                        <a:rPr lang="es-CO" sz="1800" b="1" i="0" u="none" strike="noStrike">
                          <a:solidFill>
                            <a:srgbClr val="FFFFFF"/>
                          </a:solidFill>
                          <a:effectLst/>
                          <a:latin typeface="Calibri" panose="020F0502020204030204" pitchFamily="34" charset="0"/>
                        </a:rPr>
                        <a:t>Pre- entrenamiento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Precision</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Recall</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F1-Score</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Accuracy</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3732617287"/>
                  </a:ext>
                </a:extLst>
              </a:tr>
              <a:tr h="175260">
                <a:tc>
                  <a:txBody>
                    <a:bodyPr/>
                    <a:lstStyle/>
                    <a:p>
                      <a:pPr algn="l" fontAlgn="b"/>
                      <a:r>
                        <a:rPr lang="es-CO" sz="1800" b="0" i="0" u="none" strike="noStrike">
                          <a:solidFill>
                            <a:srgbClr val="000000"/>
                          </a:solidFill>
                          <a:effectLst/>
                          <a:latin typeface="Calibri" panose="020F0502020204030204" pitchFamily="34" charset="0"/>
                        </a:rPr>
                        <a:t>Custom</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FALSO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0,68089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0,65982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0,66297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0,65982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94394514"/>
                  </a:ext>
                </a:extLst>
              </a:tr>
              <a:tr h="175260">
                <a:tc>
                  <a:txBody>
                    <a:bodyPr/>
                    <a:lstStyle/>
                    <a:p>
                      <a:pPr algn="l" fontAlgn="b"/>
                      <a:r>
                        <a:rPr lang="es-CO" sz="1800" b="0" i="0" u="none" strike="noStrike">
                          <a:solidFill>
                            <a:srgbClr val="000000"/>
                          </a:solidFill>
                          <a:effectLst/>
                          <a:latin typeface="Calibri" panose="020F0502020204030204" pitchFamily="34" charset="0"/>
                        </a:rPr>
                        <a:t>VGG16</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0,79597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0,77419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0,76666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0,77419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53019504"/>
                  </a:ext>
                </a:extLst>
              </a:tr>
              <a:tr h="175260">
                <a:tc>
                  <a:txBody>
                    <a:bodyPr/>
                    <a:lstStyle/>
                    <a:p>
                      <a:pPr algn="l" fontAlgn="b"/>
                      <a:r>
                        <a:rPr lang="es-CO" sz="1800" b="0" i="0" u="none" strike="noStrike">
                          <a:solidFill>
                            <a:srgbClr val="000000"/>
                          </a:solidFill>
                          <a:effectLst/>
                          <a:latin typeface="Calibri" panose="020F0502020204030204" pitchFamily="34" charset="0"/>
                        </a:rPr>
                        <a:t>Resnet18</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0,96037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0,95894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0,95889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0,95894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350202895"/>
                  </a:ext>
                </a:extLst>
              </a:tr>
              <a:tr h="175260">
                <a:tc>
                  <a:txBody>
                    <a:bodyPr/>
                    <a:lstStyle/>
                    <a:p>
                      <a:pPr algn="l" fontAlgn="b"/>
                      <a:r>
                        <a:rPr lang="es-CO" sz="1800" b="0" i="0" u="none" strike="noStrike" err="1">
                          <a:solidFill>
                            <a:schemeClr val="accent6">
                              <a:lumMod val="50000"/>
                            </a:schemeClr>
                          </a:solidFill>
                          <a:effectLst/>
                          <a:latin typeface="Calibri" panose="020F0502020204030204" pitchFamily="34" charset="0"/>
                        </a:rPr>
                        <a:t>MovileNet</a:t>
                      </a:r>
                      <a:endParaRPr lang="es-CO" sz="1800" b="0" i="0" u="none" strike="noStrike">
                        <a:solidFill>
                          <a:schemeClr val="accent6">
                            <a:lumMod val="50000"/>
                          </a:schemeClr>
                        </a:solidFill>
                        <a:effectLst/>
                        <a:latin typeface="Calibri" panose="020F0502020204030204" pitchFamily="34" charset="0"/>
                      </a:endParaRP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l" fontAlgn="b"/>
                      <a:r>
                        <a:rPr lang="es-CO" sz="1800" b="0" i="0" u="none" strike="noStrike">
                          <a:solidFill>
                            <a:schemeClr val="accent6">
                              <a:lumMod val="50000"/>
                            </a:schemeClr>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0,96091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0,95894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0,95895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0,95894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05036338"/>
                  </a:ext>
                </a:extLst>
              </a:tr>
              <a:tr h="175260">
                <a:tc>
                  <a:txBody>
                    <a:bodyPr/>
                    <a:lstStyle/>
                    <a:p>
                      <a:pPr algn="l" fontAlgn="b"/>
                      <a:r>
                        <a:rPr lang="es-CO" sz="1800" b="0" i="0" u="none" strike="noStrike">
                          <a:solidFill>
                            <a:srgbClr val="000000"/>
                          </a:solidFill>
                          <a:effectLst/>
                          <a:latin typeface="Calibri" panose="020F0502020204030204" pitchFamily="34" charset="0"/>
                        </a:rPr>
                        <a:t>Xception</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0,73410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0,72141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0,72537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0,72141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5186172"/>
                  </a:ext>
                </a:extLst>
              </a:tr>
            </a:tbl>
          </a:graphicData>
        </a:graphic>
      </p:graphicFrame>
      <p:sp>
        <p:nvSpPr>
          <p:cNvPr id="5" name="Rectángulo 4">
            <a:extLst>
              <a:ext uri="{FF2B5EF4-FFF2-40B4-BE49-F238E27FC236}">
                <a16:creationId xmlns:a16="http://schemas.microsoft.com/office/drawing/2014/main" id="{A8DFE378-F259-17EF-E1DF-5D92799FD641}"/>
              </a:ext>
            </a:extLst>
          </p:cNvPr>
          <p:cNvSpPr/>
          <p:nvPr/>
        </p:nvSpPr>
        <p:spPr>
          <a:xfrm>
            <a:off x="3283976" y="4597325"/>
            <a:ext cx="8996516" cy="1700981"/>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a:extLst>
              <a:ext uri="{FF2B5EF4-FFF2-40B4-BE49-F238E27FC236}">
                <a16:creationId xmlns:a16="http://schemas.microsoft.com/office/drawing/2014/main" id="{EFBB87F4-FAF4-EA75-1A6E-5EF0D6FCD5C6}"/>
              </a:ext>
            </a:extLst>
          </p:cNvPr>
          <p:cNvPicPr>
            <a:picLocks noChangeAspect="1"/>
          </p:cNvPicPr>
          <p:nvPr/>
        </p:nvPicPr>
        <p:blipFill>
          <a:blip r:embed="rId4"/>
          <a:stretch>
            <a:fillRect/>
          </a:stretch>
        </p:blipFill>
        <p:spPr>
          <a:xfrm>
            <a:off x="1100227" y="4504322"/>
            <a:ext cx="1642326" cy="1642326"/>
          </a:xfrm>
          <a:prstGeom prst="rect">
            <a:avLst/>
          </a:prstGeom>
        </p:spPr>
      </p:pic>
      <p:sp>
        <p:nvSpPr>
          <p:cNvPr id="11" name="CuadroTexto 10">
            <a:extLst>
              <a:ext uri="{FF2B5EF4-FFF2-40B4-BE49-F238E27FC236}">
                <a16:creationId xmlns:a16="http://schemas.microsoft.com/office/drawing/2014/main" id="{4272185C-8EBF-1A6D-9C6E-41F958A917D2}"/>
              </a:ext>
            </a:extLst>
          </p:cNvPr>
          <p:cNvSpPr txBox="1"/>
          <p:nvPr/>
        </p:nvSpPr>
        <p:spPr>
          <a:xfrm>
            <a:off x="3283977" y="4878057"/>
            <a:ext cx="8908023" cy="1015663"/>
          </a:xfrm>
          <a:prstGeom prst="rect">
            <a:avLst/>
          </a:prstGeom>
          <a:noFill/>
        </p:spPr>
        <p:txBody>
          <a:bodyPr wrap="square">
            <a:spAutoFit/>
          </a:bodyPr>
          <a:lstStyle/>
          <a:p>
            <a:pPr algn="just"/>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y ResNet18 destacaron por su alto rendimiento, adaptándose mejor a las características del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dataset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propio. El modelo personalizado mostró nuevamente limitaciones frente a los modelos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preentrenados</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s-MX" sz="2000" b="0" i="0" u="none" strike="noStrike" baseline="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371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83">
          <a:extLst>
            <a:ext uri="{FF2B5EF4-FFF2-40B4-BE49-F238E27FC236}">
              <a16:creationId xmlns:a16="http://schemas.microsoft.com/office/drawing/2014/main" id="{D7D661FC-503A-1FA8-37F3-ED7D86F88FB0}"/>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CE9F9FFF-82C7-A95D-9C70-D43415C2F664}"/>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E2055CE8-8D50-ECDA-1ADE-8DAFD4FD61CA}"/>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7A5FC192-E6DA-2942-E25A-50C2FCE08B85}"/>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364B6D63-FD24-4DFA-B8D8-5263D465098B}"/>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BAFE4ED6-80AF-88C6-7543-2EDB1D84AD02}"/>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20A25051-F7CA-0118-2C14-3BDD13EDDBE2}"/>
              </a:ext>
            </a:extLst>
          </p:cNvPr>
          <p:cNvSpPr txBox="1"/>
          <p:nvPr/>
        </p:nvSpPr>
        <p:spPr>
          <a:xfrm>
            <a:off x="579978" y="111180"/>
            <a:ext cx="9822425" cy="778800"/>
          </a:xfrm>
          <a:prstGeom prst="rect">
            <a:avLst/>
          </a:prstGeom>
          <a:noFill/>
          <a:ln>
            <a:noFill/>
          </a:ln>
        </p:spPr>
        <p:txBody>
          <a:bodyPr spcFirstLastPara="1" wrap="square" lIns="68575" tIns="34275" rIns="68575" bIns="34275" anchor="t" anchorCtr="0">
            <a:noAutofit/>
          </a:bodyPr>
          <a:lstStyle/>
          <a:p>
            <a:pPr lvl="0">
              <a:lnSpc>
                <a:spcPct val="110000"/>
              </a:lnSpc>
              <a:buClr>
                <a:schemeClr val="lt1"/>
              </a:buClr>
              <a:buSzPts val="15400"/>
            </a:pPr>
            <a:r>
              <a:rPr lang="es-CO" sz="4000" b="1">
                <a:solidFill>
                  <a:schemeClr val="lt1"/>
                </a:solidFill>
                <a:latin typeface="Poppins"/>
                <a:ea typeface="Poppins"/>
                <a:cs typeface="Poppins"/>
                <a:sym typeface="Poppins"/>
              </a:rPr>
              <a:t>Resultados </a:t>
            </a:r>
            <a:r>
              <a:rPr lang="es-CO" sz="4000" b="1" err="1">
                <a:solidFill>
                  <a:schemeClr val="lt1"/>
                </a:solidFill>
                <a:latin typeface="Poppins"/>
                <a:ea typeface="Poppins"/>
                <a:cs typeface="Poppins"/>
                <a:sym typeface="Poppins"/>
              </a:rPr>
              <a:t>dataset</a:t>
            </a:r>
            <a:r>
              <a:rPr lang="es-CO" sz="4000" b="1">
                <a:solidFill>
                  <a:schemeClr val="lt1"/>
                </a:solidFill>
                <a:latin typeface="Poppins"/>
                <a:ea typeface="Poppins"/>
                <a:cs typeface="Poppins"/>
                <a:sym typeface="Poppins"/>
              </a:rPr>
              <a:t> “</a:t>
            </a:r>
            <a:r>
              <a:rPr lang="es-CO" sz="4000" b="1" err="1">
                <a:solidFill>
                  <a:schemeClr val="lt1"/>
                </a:solidFill>
                <a:latin typeface="Poppins"/>
                <a:ea typeface="Poppins"/>
                <a:cs typeface="Poppins"/>
                <a:sym typeface="Poppins"/>
              </a:rPr>
              <a:t>Dataset</a:t>
            </a:r>
            <a:r>
              <a:rPr lang="es-CO" sz="4000" b="1">
                <a:solidFill>
                  <a:schemeClr val="lt1"/>
                </a:solidFill>
                <a:latin typeface="Poppins"/>
                <a:ea typeface="Poppins"/>
                <a:cs typeface="Poppins"/>
                <a:sym typeface="Poppins"/>
              </a:rPr>
              <a:t> mixto”</a:t>
            </a:r>
            <a:endParaRPr sz="4000" b="1">
              <a:solidFill>
                <a:schemeClr val="lt1"/>
              </a:solidFill>
              <a:latin typeface="Poppins"/>
              <a:ea typeface="Poppins"/>
              <a:cs typeface="Poppins"/>
              <a:sym typeface="Poppins"/>
            </a:endParaRPr>
          </a:p>
        </p:txBody>
      </p:sp>
      <p:graphicFrame>
        <p:nvGraphicFramePr>
          <p:cNvPr id="3" name="Tabla 2">
            <a:extLst>
              <a:ext uri="{FF2B5EF4-FFF2-40B4-BE49-F238E27FC236}">
                <a16:creationId xmlns:a16="http://schemas.microsoft.com/office/drawing/2014/main" id="{9977D685-2730-9AD0-7D9E-F8993D328C76}"/>
              </a:ext>
            </a:extLst>
          </p:cNvPr>
          <p:cNvGraphicFramePr>
            <a:graphicFrameLocks noGrp="1"/>
          </p:cNvGraphicFramePr>
          <p:nvPr>
            <p:extLst>
              <p:ext uri="{D42A27DB-BD31-4B8C-83A1-F6EECF244321}">
                <p14:modId xmlns:p14="http://schemas.microsoft.com/office/powerpoint/2010/main" val="1900840268"/>
              </p:ext>
            </p:extLst>
          </p:nvPr>
        </p:nvGraphicFramePr>
        <p:xfrm>
          <a:off x="579978" y="1537737"/>
          <a:ext cx="10785983" cy="1691640"/>
        </p:xfrm>
        <a:graphic>
          <a:graphicData uri="http://schemas.openxmlformats.org/drawingml/2006/table">
            <a:tbl>
              <a:tblPr/>
              <a:tblGrid>
                <a:gridCol w="1701606">
                  <a:extLst>
                    <a:ext uri="{9D8B030D-6E8A-4147-A177-3AD203B41FA5}">
                      <a16:colId xmlns:a16="http://schemas.microsoft.com/office/drawing/2014/main" val="2848629491"/>
                    </a:ext>
                  </a:extLst>
                </a:gridCol>
                <a:gridCol w="1948613">
                  <a:extLst>
                    <a:ext uri="{9D8B030D-6E8A-4147-A177-3AD203B41FA5}">
                      <a16:colId xmlns:a16="http://schemas.microsoft.com/office/drawing/2014/main" val="1459932768"/>
                    </a:ext>
                  </a:extLst>
                </a:gridCol>
                <a:gridCol w="1783941">
                  <a:extLst>
                    <a:ext uri="{9D8B030D-6E8A-4147-A177-3AD203B41FA5}">
                      <a16:colId xmlns:a16="http://schemas.microsoft.com/office/drawing/2014/main" val="2746007157"/>
                    </a:ext>
                  </a:extLst>
                </a:gridCol>
                <a:gridCol w="1783941">
                  <a:extLst>
                    <a:ext uri="{9D8B030D-6E8A-4147-A177-3AD203B41FA5}">
                      <a16:colId xmlns:a16="http://schemas.microsoft.com/office/drawing/2014/main" val="3280597654"/>
                    </a:ext>
                  </a:extLst>
                </a:gridCol>
                <a:gridCol w="1783941">
                  <a:extLst>
                    <a:ext uri="{9D8B030D-6E8A-4147-A177-3AD203B41FA5}">
                      <a16:colId xmlns:a16="http://schemas.microsoft.com/office/drawing/2014/main" val="4123070599"/>
                    </a:ext>
                  </a:extLst>
                </a:gridCol>
                <a:gridCol w="1783941">
                  <a:extLst>
                    <a:ext uri="{9D8B030D-6E8A-4147-A177-3AD203B41FA5}">
                      <a16:colId xmlns:a16="http://schemas.microsoft.com/office/drawing/2014/main" val="430206275"/>
                    </a:ext>
                  </a:extLst>
                </a:gridCol>
              </a:tblGrid>
              <a:tr h="175260">
                <a:tc>
                  <a:txBody>
                    <a:bodyPr/>
                    <a:lstStyle/>
                    <a:p>
                      <a:pPr algn="l" fontAlgn="b"/>
                      <a:r>
                        <a:rPr lang="es-CO" sz="1800" b="1" i="0" u="none" strike="noStrike">
                          <a:solidFill>
                            <a:srgbClr val="FFFFFF"/>
                          </a:solidFill>
                          <a:effectLst/>
                          <a:latin typeface="Calibri" panose="020F0502020204030204" pitchFamily="34" charset="0"/>
                        </a:rPr>
                        <a:t>Arquitectura</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l" fontAlgn="b"/>
                      <a:r>
                        <a:rPr lang="es-CO" sz="1800" b="1" i="0" u="none" strike="noStrike">
                          <a:solidFill>
                            <a:srgbClr val="FFFFFF"/>
                          </a:solidFill>
                          <a:effectLst/>
                          <a:latin typeface="Calibri" panose="020F0502020204030204" pitchFamily="34" charset="0"/>
                        </a:rPr>
                        <a:t>Pre- entrenamiento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Precision</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Recall</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F1-Score</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800" b="1" i="0" u="none" strike="noStrike">
                          <a:solidFill>
                            <a:srgbClr val="FFFFFF"/>
                          </a:solidFill>
                          <a:effectLst/>
                          <a:latin typeface="Calibri" panose="020F0502020204030204" pitchFamily="34" charset="0"/>
                        </a:rPr>
                        <a:t>Accuracy</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1619592121"/>
                  </a:ext>
                </a:extLst>
              </a:tr>
              <a:tr h="175260">
                <a:tc>
                  <a:txBody>
                    <a:bodyPr/>
                    <a:lstStyle/>
                    <a:p>
                      <a:pPr algn="l" fontAlgn="b"/>
                      <a:r>
                        <a:rPr lang="es-CO" sz="1800" b="0" i="0" u="none" strike="noStrike">
                          <a:solidFill>
                            <a:srgbClr val="000000"/>
                          </a:solidFill>
                          <a:effectLst/>
                          <a:latin typeface="Calibri" panose="020F0502020204030204" pitchFamily="34" charset="0"/>
                        </a:rPr>
                        <a:t>Custom</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FALSO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0,77422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0,76956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0,76991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0,76956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000186315"/>
                  </a:ext>
                </a:extLst>
              </a:tr>
              <a:tr h="175260">
                <a:tc>
                  <a:txBody>
                    <a:bodyPr/>
                    <a:lstStyle/>
                    <a:p>
                      <a:pPr algn="l" fontAlgn="b"/>
                      <a:r>
                        <a:rPr lang="es-CO" sz="1800" b="0" i="0" u="none" strike="noStrike">
                          <a:solidFill>
                            <a:srgbClr val="000000"/>
                          </a:solidFill>
                          <a:effectLst/>
                          <a:latin typeface="Calibri" panose="020F0502020204030204" pitchFamily="34" charset="0"/>
                        </a:rPr>
                        <a:t>VGG16</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0,85307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0,84507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0,84442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0,84507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926284006"/>
                  </a:ext>
                </a:extLst>
              </a:tr>
              <a:tr h="175260">
                <a:tc>
                  <a:txBody>
                    <a:bodyPr/>
                    <a:lstStyle/>
                    <a:p>
                      <a:pPr algn="l" fontAlgn="b"/>
                      <a:r>
                        <a:rPr lang="es-CO" sz="1800" b="0" i="0" u="none" strike="noStrike">
                          <a:solidFill>
                            <a:srgbClr val="000000"/>
                          </a:solidFill>
                          <a:effectLst/>
                          <a:latin typeface="Calibri" panose="020F0502020204030204" pitchFamily="34" charset="0"/>
                        </a:rPr>
                        <a:t>Resnet18</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0,97521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0,97418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0,97411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0,97418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09000069"/>
                  </a:ext>
                </a:extLst>
              </a:tr>
              <a:tr h="175260">
                <a:tc>
                  <a:txBody>
                    <a:bodyPr/>
                    <a:lstStyle/>
                    <a:p>
                      <a:pPr algn="l" fontAlgn="b"/>
                      <a:r>
                        <a:rPr lang="es-CO" sz="1800" b="0" i="0" u="none" strike="noStrike" err="1">
                          <a:solidFill>
                            <a:schemeClr val="accent6">
                              <a:lumMod val="50000"/>
                            </a:schemeClr>
                          </a:solidFill>
                          <a:effectLst/>
                          <a:latin typeface="Calibri" panose="020F0502020204030204" pitchFamily="34" charset="0"/>
                        </a:rPr>
                        <a:t>MovileNet</a:t>
                      </a:r>
                      <a:endParaRPr lang="es-CO" sz="1800" b="0" i="0" u="none" strike="noStrike">
                        <a:solidFill>
                          <a:schemeClr val="accent6">
                            <a:lumMod val="50000"/>
                          </a:schemeClr>
                        </a:solidFill>
                        <a:effectLst/>
                        <a:latin typeface="Calibri" panose="020F0502020204030204" pitchFamily="34" charset="0"/>
                      </a:endParaRP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l" fontAlgn="b"/>
                      <a:r>
                        <a:rPr lang="es-CO" sz="1800" b="0" i="0" u="none" strike="noStrike">
                          <a:solidFill>
                            <a:schemeClr val="accent6">
                              <a:lumMod val="50000"/>
                            </a:schemeClr>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0,98864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0,98826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0,98827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800" b="0" i="0" u="none" strike="noStrike">
                          <a:solidFill>
                            <a:schemeClr val="accent6">
                              <a:lumMod val="50000"/>
                            </a:schemeClr>
                          </a:solidFill>
                          <a:effectLst/>
                          <a:latin typeface="Calibri" panose="020F0502020204030204" pitchFamily="34" charset="0"/>
                        </a:rPr>
                        <a:t>         0,98826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14058078"/>
                  </a:ext>
                </a:extLst>
              </a:tr>
              <a:tr h="175260">
                <a:tc>
                  <a:txBody>
                    <a:bodyPr/>
                    <a:lstStyle/>
                    <a:p>
                      <a:pPr algn="l" fontAlgn="b"/>
                      <a:r>
                        <a:rPr lang="es-CO" sz="1800" b="0" i="0" u="none" strike="noStrike">
                          <a:solidFill>
                            <a:srgbClr val="000000"/>
                          </a:solidFill>
                          <a:effectLst/>
                          <a:latin typeface="Calibri" panose="020F0502020204030204" pitchFamily="34" charset="0"/>
                        </a:rPr>
                        <a:t>Xception</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800" b="0" i="0" u="none" strike="noStrike">
                          <a:solidFill>
                            <a:srgbClr val="000000"/>
                          </a:solidFill>
                          <a:effectLst/>
                          <a:latin typeface="Calibri" panose="020F0502020204030204" pitchFamily="34" charset="0"/>
                        </a:rPr>
                        <a:t>VERDADERO</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0,85264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0,84742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0,84896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800" b="0" i="0" u="none" strike="noStrike">
                          <a:solidFill>
                            <a:srgbClr val="000000"/>
                          </a:solidFill>
                          <a:effectLst/>
                          <a:latin typeface="Calibri" panose="020F0502020204030204" pitchFamily="34" charset="0"/>
                        </a:rPr>
                        <a:t>         0,84742 </a:t>
                      </a:r>
                    </a:p>
                  </a:txBody>
                  <a:tcPr marL="7620" marR="7620" marT="7620"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9725409"/>
                  </a:ext>
                </a:extLst>
              </a:tr>
            </a:tbl>
          </a:graphicData>
        </a:graphic>
      </p:graphicFrame>
      <p:sp>
        <p:nvSpPr>
          <p:cNvPr id="5" name="Rectángulo 4">
            <a:extLst>
              <a:ext uri="{FF2B5EF4-FFF2-40B4-BE49-F238E27FC236}">
                <a16:creationId xmlns:a16="http://schemas.microsoft.com/office/drawing/2014/main" id="{F4883D30-7A5E-00DC-300A-3CD42F09BB16}"/>
              </a:ext>
            </a:extLst>
          </p:cNvPr>
          <p:cNvSpPr/>
          <p:nvPr/>
        </p:nvSpPr>
        <p:spPr>
          <a:xfrm>
            <a:off x="3283976" y="4597325"/>
            <a:ext cx="8996516" cy="1700981"/>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a:extLst>
              <a:ext uri="{FF2B5EF4-FFF2-40B4-BE49-F238E27FC236}">
                <a16:creationId xmlns:a16="http://schemas.microsoft.com/office/drawing/2014/main" id="{4353A383-CE97-BF51-7F20-8E48C5721A58}"/>
              </a:ext>
            </a:extLst>
          </p:cNvPr>
          <p:cNvPicPr>
            <a:picLocks noChangeAspect="1"/>
          </p:cNvPicPr>
          <p:nvPr/>
        </p:nvPicPr>
        <p:blipFill>
          <a:blip r:embed="rId4"/>
          <a:stretch>
            <a:fillRect/>
          </a:stretch>
        </p:blipFill>
        <p:spPr>
          <a:xfrm>
            <a:off x="1100227" y="4504322"/>
            <a:ext cx="1642326" cy="1642326"/>
          </a:xfrm>
          <a:prstGeom prst="rect">
            <a:avLst/>
          </a:prstGeom>
        </p:spPr>
      </p:pic>
      <p:sp>
        <p:nvSpPr>
          <p:cNvPr id="11" name="CuadroTexto 10">
            <a:extLst>
              <a:ext uri="{FF2B5EF4-FFF2-40B4-BE49-F238E27FC236}">
                <a16:creationId xmlns:a16="http://schemas.microsoft.com/office/drawing/2014/main" id="{343C652B-CBB5-309A-0694-71983EBD4425}"/>
              </a:ext>
            </a:extLst>
          </p:cNvPr>
          <p:cNvSpPr txBox="1"/>
          <p:nvPr/>
        </p:nvSpPr>
        <p:spPr>
          <a:xfrm>
            <a:off x="3401963" y="4905101"/>
            <a:ext cx="8790037" cy="1015663"/>
          </a:xfrm>
          <a:prstGeom prst="rect">
            <a:avLst/>
          </a:prstGeom>
          <a:noFill/>
        </p:spPr>
        <p:txBody>
          <a:bodyPr wrap="square">
            <a:spAutoFit/>
          </a:bodyPr>
          <a:lstStyle/>
          <a:p>
            <a:pPr algn="just"/>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y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Xception</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lideraron en este </a:t>
            </a:r>
            <a:r>
              <a:rPr lang="es-MX" sz="2000" err="1">
                <a:solidFill>
                  <a:schemeClr val="bg1"/>
                </a:solidFill>
                <a:latin typeface="Calibri" panose="020F0502020204030204" pitchFamily="34" charset="0"/>
                <a:ea typeface="Calibri" panose="020F0502020204030204" pitchFamily="34" charset="0"/>
                <a:cs typeface="Calibri" panose="020F0502020204030204" pitchFamily="34" charset="0"/>
              </a:rPr>
              <a:t>dataset</a:t>
            </a:r>
            <a:r>
              <a:rPr lang="es-MX" sz="2000">
                <a:solidFill>
                  <a:schemeClr val="bg1"/>
                </a:solidFill>
                <a:latin typeface="Calibri" panose="020F0502020204030204" pitchFamily="34" charset="0"/>
                <a:ea typeface="Calibri" panose="020F0502020204030204" pitchFamily="34" charset="0"/>
                <a:cs typeface="Calibri" panose="020F0502020204030204" pitchFamily="34" charset="0"/>
              </a:rPr>
              <a:t>, demostrando su capacidad para generalizar en escenarios variados. ResNet18 también tuvo un buen desempeño, mientras que el modelo personalizado continuó siendo el menos efectivo.</a:t>
            </a:r>
            <a:endParaRPr lang="es-MX" sz="2000" b="0" i="0" u="none" strike="noStrike" baseline="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472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9F94C029-D381-9A9B-52BA-BCD833D15A62}"/>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D7D338F0-ED09-E49A-25EB-8E382A2159A7}"/>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91718D55-494A-3231-3522-E58BE09E8525}"/>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4F205A7F-2D0C-6F2B-DC43-C4E2868E1572}"/>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0C79E47E-6416-D38E-F5DE-E721E7C337E6}"/>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291E662B-18FD-8A0A-9B3F-9C217B399894}"/>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14373D52-CF4D-DD5D-5081-0B244548300D}"/>
              </a:ext>
            </a:extLst>
          </p:cNvPr>
          <p:cNvSpPr txBox="1"/>
          <p:nvPr/>
        </p:nvSpPr>
        <p:spPr>
          <a:xfrm>
            <a:off x="579978" y="111180"/>
            <a:ext cx="9822425" cy="778800"/>
          </a:xfrm>
          <a:prstGeom prst="rect">
            <a:avLst/>
          </a:prstGeom>
          <a:noFill/>
          <a:ln>
            <a:noFill/>
          </a:ln>
        </p:spPr>
        <p:txBody>
          <a:bodyPr spcFirstLastPara="1" wrap="square" lIns="68575" tIns="34275" rIns="68575" bIns="34275" anchor="t" anchorCtr="0">
            <a:noAutofit/>
          </a:bodyPr>
          <a:lstStyle/>
          <a:p>
            <a:pPr lvl="0">
              <a:lnSpc>
                <a:spcPct val="110000"/>
              </a:lnSpc>
              <a:buClr>
                <a:schemeClr val="lt1"/>
              </a:buClr>
              <a:buSzPts val="15400"/>
            </a:pPr>
            <a:r>
              <a:rPr lang="es-CO" sz="4000" b="1">
                <a:solidFill>
                  <a:schemeClr val="lt1"/>
                </a:solidFill>
                <a:latin typeface="Poppins"/>
                <a:ea typeface="Poppins"/>
                <a:cs typeface="Poppins"/>
                <a:sym typeface="Poppins"/>
              </a:rPr>
              <a:t>Resultados pruebas de desempeño</a:t>
            </a:r>
            <a:endParaRPr sz="4000" b="1">
              <a:solidFill>
                <a:schemeClr val="lt1"/>
              </a:solidFill>
              <a:latin typeface="Poppins"/>
              <a:ea typeface="Poppins"/>
              <a:cs typeface="Poppins"/>
              <a:sym typeface="Poppins"/>
            </a:endParaRPr>
          </a:p>
        </p:txBody>
      </p:sp>
      <p:graphicFrame>
        <p:nvGraphicFramePr>
          <p:cNvPr id="4" name="Gráfico 3">
            <a:extLst>
              <a:ext uri="{FF2B5EF4-FFF2-40B4-BE49-F238E27FC236}">
                <a16:creationId xmlns:a16="http://schemas.microsoft.com/office/drawing/2014/main" id="{1FB073C1-23C4-A010-1333-A280D2B97A86}"/>
              </a:ext>
            </a:extLst>
          </p:cNvPr>
          <p:cNvGraphicFramePr>
            <a:graphicFrameLocks/>
          </p:cNvGraphicFramePr>
          <p:nvPr>
            <p:extLst>
              <p:ext uri="{D42A27DB-BD31-4B8C-83A1-F6EECF244321}">
                <p14:modId xmlns:p14="http://schemas.microsoft.com/office/powerpoint/2010/main" val="3576943680"/>
              </p:ext>
            </p:extLst>
          </p:nvPr>
        </p:nvGraphicFramePr>
        <p:xfrm>
          <a:off x="648929" y="1089092"/>
          <a:ext cx="10594761" cy="35222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abla 4">
            <a:extLst>
              <a:ext uri="{FF2B5EF4-FFF2-40B4-BE49-F238E27FC236}">
                <a16:creationId xmlns:a16="http://schemas.microsoft.com/office/drawing/2014/main" id="{9F49D409-EFC0-BDD7-51B9-78921FB61D50}"/>
              </a:ext>
            </a:extLst>
          </p:cNvPr>
          <p:cNvGraphicFramePr>
            <a:graphicFrameLocks noGrp="1"/>
          </p:cNvGraphicFramePr>
          <p:nvPr>
            <p:extLst>
              <p:ext uri="{D42A27DB-BD31-4B8C-83A1-F6EECF244321}">
                <p14:modId xmlns:p14="http://schemas.microsoft.com/office/powerpoint/2010/main" val="3431628580"/>
              </p:ext>
            </p:extLst>
          </p:nvPr>
        </p:nvGraphicFramePr>
        <p:xfrm>
          <a:off x="1295651" y="4790795"/>
          <a:ext cx="9301315" cy="1920240"/>
        </p:xfrm>
        <a:graphic>
          <a:graphicData uri="http://schemas.openxmlformats.org/drawingml/2006/table">
            <a:tbl>
              <a:tblPr/>
              <a:tblGrid>
                <a:gridCol w="2777770">
                  <a:extLst>
                    <a:ext uri="{9D8B030D-6E8A-4147-A177-3AD203B41FA5}">
                      <a16:colId xmlns:a16="http://schemas.microsoft.com/office/drawing/2014/main" val="432754076"/>
                    </a:ext>
                  </a:extLst>
                </a:gridCol>
                <a:gridCol w="1304709">
                  <a:extLst>
                    <a:ext uri="{9D8B030D-6E8A-4147-A177-3AD203B41FA5}">
                      <a16:colId xmlns:a16="http://schemas.microsoft.com/office/drawing/2014/main" val="3580687531"/>
                    </a:ext>
                  </a:extLst>
                </a:gridCol>
                <a:gridCol w="1304709">
                  <a:extLst>
                    <a:ext uri="{9D8B030D-6E8A-4147-A177-3AD203B41FA5}">
                      <a16:colId xmlns:a16="http://schemas.microsoft.com/office/drawing/2014/main" val="1561122645"/>
                    </a:ext>
                  </a:extLst>
                </a:gridCol>
                <a:gridCol w="1304709">
                  <a:extLst>
                    <a:ext uri="{9D8B030D-6E8A-4147-A177-3AD203B41FA5}">
                      <a16:colId xmlns:a16="http://schemas.microsoft.com/office/drawing/2014/main" val="2078844744"/>
                    </a:ext>
                  </a:extLst>
                </a:gridCol>
                <a:gridCol w="1304709">
                  <a:extLst>
                    <a:ext uri="{9D8B030D-6E8A-4147-A177-3AD203B41FA5}">
                      <a16:colId xmlns:a16="http://schemas.microsoft.com/office/drawing/2014/main" val="2119069511"/>
                    </a:ext>
                  </a:extLst>
                </a:gridCol>
                <a:gridCol w="1304709">
                  <a:extLst>
                    <a:ext uri="{9D8B030D-6E8A-4147-A177-3AD203B41FA5}">
                      <a16:colId xmlns:a16="http://schemas.microsoft.com/office/drawing/2014/main" val="530857901"/>
                    </a:ext>
                  </a:extLst>
                </a:gridCol>
              </a:tblGrid>
              <a:tr h="198120">
                <a:tc>
                  <a:txBody>
                    <a:bodyPr/>
                    <a:lstStyle/>
                    <a:p>
                      <a:pPr algn="ctr" fontAlgn="ctr"/>
                      <a:r>
                        <a:rPr lang="es-CO" sz="1800" b="1" i="0" u="none" strike="noStrike">
                          <a:solidFill>
                            <a:srgbClr val="FFFFFF"/>
                          </a:solidFill>
                          <a:effectLst/>
                          <a:latin typeface="Calibri" panose="020F0502020204030204" pitchFamily="34" charset="0"/>
                        </a:rPr>
                        <a:t>Dataset / Arquitectura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ctr"/>
                      <a:r>
                        <a:rPr lang="es-CO" sz="1800" b="1" i="0" u="none" strike="noStrike">
                          <a:solidFill>
                            <a:srgbClr val="FFFFFF"/>
                          </a:solidFill>
                          <a:effectLst/>
                          <a:latin typeface="Calibri" panose="020F0502020204030204" pitchFamily="34" charset="0"/>
                        </a:rPr>
                        <a:t>Custom</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ctr"/>
                      <a:r>
                        <a:rPr lang="es-CO" sz="1800" b="1" i="0" u="none" strike="noStrike" err="1">
                          <a:solidFill>
                            <a:srgbClr val="FFFFFF"/>
                          </a:solidFill>
                          <a:effectLst/>
                          <a:latin typeface="Calibri" panose="020F0502020204030204" pitchFamily="34" charset="0"/>
                        </a:rPr>
                        <a:t>MobileNet</a:t>
                      </a:r>
                      <a:endParaRPr lang="es-CO" sz="1800" b="1" i="0" u="none" strike="noStrike">
                        <a:solidFill>
                          <a:srgbClr val="FFFFFF"/>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ctr"/>
                      <a:r>
                        <a:rPr lang="es-CO" sz="1800" b="1" i="0" u="none" strike="noStrike">
                          <a:solidFill>
                            <a:srgbClr val="FFFFFF"/>
                          </a:solidFill>
                          <a:effectLst/>
                          <a:latin typeface="Calibri" panose="020F0502020204030204" pitchFamily="34" charset="0"/>
                        </a:rPr>
                        <a:t>ResNet18</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ctr"/>
                      <a:r>
                        <a:rPr lang="es-CO" sz="1800" b="1" i="0" u="none" strike="noStrike">
                          <a:solidFill>
                            <a:srgbClr val="FFFFFF"/>
                          </a:solidFill>
                          <a:effectLst/>
                          <a:latin typeface="Calibri" panose="020F0502020204030204" pitchFamily="34" charset="0"/>
                        </a:rPr>
                        <a:t>VGG16</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ctr"/>
                      <a:r>
                        <a:rPr lang="es-CO" sz="1800" b="1" i="0" u="none" strike="noStrike">
                          <a:solidFill>
                            <a:srgbClr val="FFFFFF"/>
                          </a:solidFill>
                          <a:effectLst/>
                          <a:latin typeface="Calibri" panose="020F0502020204030204" pitchFamily="34" charset="0"/>
                        </a:rPr>
                        <a:t>Xception</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4207464251"/>
                  </a:ext>
                </a:extLst>
              </a:tr>
              <a:tr h="198120">
                <a:tc>
                  <a:txBody>
                    <a:bodyPr/>
                    <a:lstStyle/>
                    <a:p>
                      <a:pPr algn="ctr" fontAlgn="ctr"/>
                      <a:r>
                        <a:rPr lang="es-CO" sz="1800" b="0" i="0" u="none" strike="noStrike">
                          <a:solidFill>
                            <a:srgbClr val="000000"/>
                          </a:solidFill>
                          <a:effectLst/>
                          <a:latin typeface="Calibri" panose="020F0502020204030204" pitchFamily="34" charset="0"/>
                        </a:rPr>
                        <a:t>Dataset propio</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64%</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73%</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64%</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64%</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73%</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596131555"/>
                  </a:ext>
                </a:extLst>
              </a:tr>
              <a:tr h="198120">
                <a:tc>
                  <a:txBody>
                    <a:bodyPr/>
                    <a:lstStyle/>
                    <a:p>
                      <a:pPr algn="ctr" fontAlgn="ctr"/>
                      <a:r>
                        <a:rPr lang="es-CO" sz="1800" b="0" i="0" u="none" strike="noStrike">
                          <a:solidFill>
                            <a:srgbClr val="000000"/>
                          </a:solidFill>
                          <a:effectLst/>
                          <a:latin typeface="Calibri" panose="020F0502020204030204" pitchFamily="34" charset="0"/>
                        </a:rPr>
                        <a:t>PatternNET</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69%</a:t>
                      </a:r>
                    </a:p>
                  </a:txBody>
                  <a:tcPr marL="0" marR="0" marT="0" marB="0" anchor="ctr">
                    <a:lnL>
                      <a:noFill/>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85%</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85%</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77%</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69%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20223985"/>
                  </a:ext>
                </a:extLst>
              </a:tr>
              <a:tr h="198120">
                <a:tc>
                  <a:txBody>
                    <a:bodyPr/>
                    <a:lstStyle/>
                    <a:p>
                      <a:pPr algn="ctr" fontAlgn="ctr"/>
                      <a:r>
                        <a:rPr lang="es-CO" sz="1800" b="0" i="0" u="none" strike="noStrike">
                          <a:solidFill>
                            <a:srgbClr val="000000"/>
                          </a:solidFill>
                          <a:effectLst/>
                          <a:latin typeface="Calibri" panose="020F0502020204030204" pitchFamily="34" charset="0"/>
                        </a:rPr>
                        <a:t>Optimal 31</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23%</a:t>
                      </a:r>
                    </a:p>
                  </a:txBody>
                  <a:tcPr marL="0" marR="0" marT="0" marB="0" anchor="ctr">
                    <a:lnL>
                      <a:noFill/>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38%</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69%</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54%</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69%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695960563"/>
                  </a:ext>
                </a:extLst>
              </a:tr>
              <a:tr h="198120">
                <a:tc>
                  <a:txBody>
                    <a:bodyPr/>
                    <a:lstStyle/>
                    <a:p>
                      <a:pPr algn="ctr" fontAlgn="ctr"/>
                      <a:r>
                        <a:rPr lang="es-CO" sz="1800" b="0" i="0" u="none" strike="noStrike">
                          <a:solidFill>
                            <a:srgbClr val="000000"/>
                          </a:solidFill>
                          <a:effectLst/>
                          <a:latin typeface="Calibri" panose="020F0502020204030204" pitchFamily="34" charset="0"/>
                        </a:rPr>
                        <a:t>Mixto</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50%</a:t>
                      </a:r>
                    </a:p>
                  </a:txBody>
                  <a:tcPr marL="0" marR="0" marT="0" marB="0" anchor="ctr">
                    <a:lnL>
                      <a:noFill/>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100%</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86%</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93%</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100%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290793252"/>
                  </a:ext>
                </a:extLst>
              </a:tr>
              <a:tr h="198120">
                <a:tc>
                  <a:txBody>
                    <a:bodyPr/>
                    <a:lstStyle/>
                    <a:p>
                      <a:pPr algn="ctr" fontAlgn="ctr"/>
                      <a:r>
                        <a:rPr lang="es-CO" sz="1800" b="0" i="0" u="none" strike="noStrike">
                          <a:solidFill>
                            <a:srgbClr val="000000"/>
                          </a:solidFill>
                          <a:effectLst/>
                          <a:latin typeface="Calibri" panose="020F0502020204030204" pitchFamily="34" charset="0"/>
                        </a:rPr>
                        <a:t>WHU-RS19</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70%</a:t>
                      </a:r>
                    </a:p>
                  </a:txBody>
                  <a:tcPr marL="0" marR="0" marT="0" marB="0" anchor="ctr">
                    <a:lnL>
                      <a:noFill/>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80%</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80%</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100%</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80%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147918058"/>
                  </a:ext>
                </a:extLst>
              </a:tr>
              <a:tr h="198120">
                <a:tc>
                  <a:txBody>
                    <a:bodyPr/>
                    <a:lstStyle/>
                    <a:p>
                      <a:pPr algn="ctr" fontAlgn="ctr"/>
                      <a:r>
                        <a:rPr lang="es-CO" sz="1800" b="0" i="0" u="none" strike="noStrike">
                          <a:solidFill>
                            <a:srgbClr val="000000"/>
                          </a:solidFill>
                          <a:effectLst/>
                          <a:latin typeface="Calibri" panose="020F0502020204030204" pitchFamily="34" charset="0"/>
                        </a:rPr>
                        <a:t>MLRSNet</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s-CO" sz="1800" b="1" i="0" u="none" strike="noStrike">
                          <a:solidFill>
                            <a:srgbClr val="000000"/>
                          </a:solidFill>
                          <a:effectLst/>
                          <a:latin typeface="Calibri" panose="020F0502020204030204" pitchFamily="34" charset="0"/>
                        </a:rPr>
                        <a:t>21%</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s-CO" sz="1800" b="1" i="0" u="none" strike="noStrike">
                          <a:solidFill>
                            <a:srgbClr val="000000"/>
                          </a:solidFill>
                          <a:effectLst/>
                          <a:latin typeface="Calibri" panose="020F0502020204030204" pitchFamily="34" charset="0"/>
                        </a:rPr>
                        <a:t>71%</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71%</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57%</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79%</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72744833"/>
                  </a:ext>
                </a:extLst>
              </a:tr>
            </a:tbl>
          </a:graphicData>
        </a:graphic>
      </p:graphicFrame>
    </p:spTree>
    <p:extLst>
      <p:ext uri="{BB962C8B-B14F-4D97-AF65-F5344CB8AC3E}">
        <p14:creationId xmlns:p14="http://schemas.microsoft.com/office/powerpoint/2010/main" val="2788875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a:extLst>
            <a:ext uri="{FF2B5EF4-FFF2-40B4-BE49-F238E27FC236}">
              <a16:creationId xmlns:a16="http://schemas.microsoft.com/office/drawing/2014/main" id="{7DB26043-FF4E-C404-71E7-C4C536258244}"/>
            </a:ext>
          </a:extLst>
        </p:cNvPr>
        <p:cNvGrpSpPr/>
        <p:nvPr/>
      </p:nvGrpSpPr>
      <p:grpSpPr>
        <a:xfrm>
          <a:off x="0" y="0"/>
          <a:ext cx="0" cy="0"/>
          <a:chOff x="0" y="0"/>
          <a:chExt cx="0" cy="0"/>
        </a:xfrm>
      </p:grpSpPr>
      <p:pic>
        <p:nvPicPr>
          <p:cNvPr id="95" name="Google Shape;95;p14">
            <a:extLst>
              <a:ext uri="{FF2B5EF4-FFF2-40B4-BE49-F238E27FC236}">
                <a16:creationId xmlns:a16="http://schemas.microsoft.com/office/drawing/2014/main" id="{494A8DFA-25DC-343D-62AB-102B98E8C4B2}"/>
              </a:ext>
            </a:extLst>
          </p:cNvPr>
          <p:cNvPicPr preferRelativeResize="0"/>
          <p:nvPr/>
        </p:nvPicPr>
        <p:blipFill rotWithShape="1">
          <a:blip r:embed="rId4">
            <a:alphaModFix/>
          </a:blip>
          <a:srcRect/>
          <a:stretch/>
        </p:blipFill>
        <p:spPr>
          <a:xfrm>
            <a:off x="-30480" y="-15240"/>
            <a:ext cx="1797101" cy="1721698"/>
          </a:xfrm>
          <a:prstGeom prst="rect">
            <a:avLst/>
          </a:prstGeom>
          <a:noFill/>
          <a:ln>
            <a:noFill/>
          </a:ln>
        </p:spPr>
      </p:pic>
      <p:pic>
        <p:nvPicPr>
          <p:cNvPr id="96" name="Google Shape;96;p14">
            <a:extLst>
              <a:ext uri="{FF2B5EF4-FFF2-40B4-BE49-F238E27FC236}">
                <a16:creationId xmlns:a16="http://schemas.microsoft.com/office/drawing/2014/main" id="{B22976FE-7FFC-F4E3-0781-A19DD24BC199}"/>
              </a:ext>
            </a:extLst>
          </p:cNvPr>
          <p:cNvPicPr preferRelativeResize="0"/>
          <p:nvPr/>
        </p:nvPicPr>
        <p:blipFill rotWithShape="1">
          <a:blip r:embed="rId5">
            <a:alphaModFix/>
          </a:blip>
          <a:srcRect/>
          <a:stretch/>
        </p:blipFill>
        <p:spPr>
          <a:xfrm>
            <a:off x="-127655" y="4962787"/>
            <a:ext cx="1894276" cy="2029225"/>
          </a:xfrm>
          <a:prstGeom prst="rect">
            <a:avLst/>
          </a:prstGeom>
          <a:noFill/>
          <a:ln>
            <a:noFill/>
          </a:ln>
        </p:spPr>
      </p:pic>
      <p:pic>
        <p:nvPicPr>
          <p:cNvPr id="97" name="Google Shape;97;p14">
            <a:extLst>
              <a:ext uri="{FF2B5EF4-FFF2-40B4-BE49-F238E27FC236}">
                <a16:creationId xmlns:a16="http://schemas.microsoft.com/office/drawing/2014/main" id="{9AB9173E-91E8-782F-8CE1-51C30462FF5D}"/>
              </a:ext>
            </a:extLst>
          </p:cNvPr>
          <p:cNvPicPr preferRelativeResize="0"/>
          <p:nvPr/>
        </p:nvPicPr>
        <p:blipFill rotWithShape="1">
          <a:blip r:embed="rId6">
            <a:alphaModFix/>
          </a:blip>
          <a:srcRect/>
          <a:stretch/>
        </p:blipFill>
        <p:spPr>
          <a:xfrm>
            <a:off x="346575" y="5484710"/>
            <a:ext cx="1051200" cy="1126087"/>
          </a:xfrm>
          <a:prstGeom prst="rect">
            <a:avLst/>
          </a:prstGeom>
          <a:noFill/>
          <a:ln>
            <a:noFill/>
          </a:ln>
        </p:spPr>
      </p:pic>
      <p:sp>
        <p:nvSpPr>
          <p:cNvPr id="2" name="Google Shape;366;p28">
            <a:extLst>
              <a:ext uri="{FF2B5EF4-FFF2-40B4-BE49-F238E27FC236}">
                <a16:creationId xmlns:a16="http://schemas.microsoft.com/office/drawing/2014/main" id="{D51B82FD-C65E-9B42-6B9A-DAE27D06EB1D}"/>
              </a:ext>
            </a:extLst>
          </p:cNvPr>
          <p:cNvSpPr txBox="1"/>
          <p:nvPr/>
        </p:nvSpPr>
        <p:spPr>
          <a:xfrm>
            <a:off x="1235679" y="1413343"/>
            <a:ext cx="10395882" cy="3549444"/>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lang="es-MX" sz="3750" b="1">
              <a:solidFill>
                <a:srgbClr val="1A2E81"/>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MX" sz="15400" b="1">
                <a:solidFill>
                  <a:srgbClr val="1A2E81"/>
                </a:solidFill>
                <a:latin typeface="Poppins"/>
                <a:ea typeface="Poppins"/>
                <a:cs typeface="Poppins"/>
                <a:sym typeface="Poppins"/>
              </a:rPr>
              <a:t>Aplicación del modelo CNN en la identificación de espacios públicos urbanos</a:t>
            </a:r>
            <a:endParaRPr lang="es-MX" sz="3750" b="1">
              <a:solidFill>
                <a:srgbClr val="1A2E81"/>
              </a:solidFill>
              <a:latin typeface="Poppins"/>
              <a:ea typeface="Poppins"/>
              <a:cs typeface="Poppins"/>
              <a:sym typeface="Poppins"/>
            </a:endParaRPr>
          </a:p>
        </p:txBody>
      </p:sp>
    </p:spTree>
    <p:extLst>
      <p:ext uri="{BB962C8B-B14F-4D97-AF65-F5344CB8AC3E}">
        <p14:creationId xmlns:p14="http://schemas.microsoft.com/office/powerpoint/2010/main" val="375060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4C342E71-28FF-A281-E8D1-FF08317DDA8D}"/>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9F3AA6FF-8FA8-6688-373F-EE739F573EAD}"/>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BB17A79E-E9C4-78B2-7184-18E84A7DD844}"/>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788FF77C-3D31-9530-BACC-6AA3D62EADFB}"/>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53137CC5-846A-1423-2E27-5D2BC1157620}"/>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B0ACC024-EBAB-464D-D41F-76E5050D46AF}"/>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F12D0078-CF41-1AA7-DA5B-240081900BBA}"/>
              </a:ext>
            </a:extLst>
          </p:cNvPr>
          <p:cNvSpPr txBox="1"/>
          <p:nvPr/>
        </p:nvSpPr>
        <p:spPr>
          <a:xfrm>
            <a:off x="421520" y="186812"/>
            <a:ext cx="10401853" cy="633083"/>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200" b="1" dirty="0">
                <a:solidFill>
                  <a:schemeClr val="lt1"/>
                </a:solidFill>
                <a:latin typeface="Poppins"/>
                <a:ea typeface="Poppins"/>
                <a:cs typeface="Poppins"/>
                <a:sym typeface="Poppins"/>
              </a:rPr>
              <a:t>Aplicación del modelo sobre entorno practico</a:t>
            </a:r>
            <a:endParaRPr sz="3200" b="1" dirty="0">
              <a:solidFill>
                <a:schemeClr val="lt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E9D6AD0B-2709-A836-437F-ABABD75FBDD0}"/>
              </a:ext>
            </a:extLst>
          </p:cNvPr>
          <p:cNvPicPr>
            <a:picLocks noChangeAspect="1"/>
          </p:cNvPicPr>
          <p:nvPr/>
        </p:nvPicPr>
        <p:blipFill>
          <a:blip r:embed="rId4"/>
          <a:stretch>
            <a:fillRect/>
          </a:stretch>
        </p:blipFill>
        <p:spPr>
          <a:xfrm>
            <a:off x="4780451" y="1183780"/>
            <a:ext cx="7153352" cy="5516492"/>
          </a:xfrm>
          <a:prstGeom prst="rect">
            <a:avLst/>
          </a:prstGeom>
        </p:spPr>
      </p:pic>
      <p:sp>
        <p:nvSpPr>
          <p:cNvPr id="8" name="Rectángulo 7">
            <a:extLst>
              <a:ext uri="{FF2B5EF4-FFF2-40B4-BE49-F238E27FC236}">
                <a16:creationId xmlns:a16="http://schemas.microsoft.com/office/drawing/2014/main" id="{44E895ED-3E28-5CBB-48F8-921A565068A8}"/>
              </a:ext>
            </a:extLst>
          </p:cNvPr>
          <p:cNvSpPr/>
          <p:nvPr/>
        </p:nvSpPr>
        <p:spPr>
          <a:xfrm>
            <a:off x="498235" y="1315064"/>
            <a:ext cx="4214224"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9" name="Rectángulo 8">
            <a:extLst>
              <a:ext uri="{FF2B5EF4-FFF2-40B4-BE49-F238E27FC236}">
                <a16:creationId xmlns:a16="http://schemas.microsoft.com/office/drawing/2014/main" id="{A1E14552-1723-1224-2E3B-485191E53530}"/>
              </a:ext>
            </a:extLst>
          </p:cNvPr>
          <p:cNvSpPr/>
          <p:nvPr/>
        </p:nvSpPr>
        <p:spPr>
          <a:xfrm>
            <a:off x="498234" y="3566576"/>
            <a:ext cx="4214225"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10" name="Rectángulo 9">
            <a:extLst>
              <a:ext uri="{FF2B5EF4-FFF2-40B4-BE49-F238E27FC236}">
                <a16:creationId xmlns:a16="http://schemas.microsoft.com/office/drawing/2014/main" id="{57985CA8-180A-526E-7C0B-07C3637B3FE2}"/>
              </a:ext>
            </a:extLst>
          </p:cNvPr>
          <p:cNvSpPr/>
          <p:nvPr/>
        </p:nvSpPr>
        <p:spPr>
          <a:xfrm>
            <a:off x="582780" y="1458152"/>
            <a:ext cx="4036412" cy="584775"/>
          </a:xfrm>
          <a:prstGeom prst="rect">
            <a:avLst/>
          </a:prstGeom>
          <a:noFill/>
        </p:spPr>
        <p:txBody>
          <a:bodyPr wrap="square" lIns="91440" tIns="45720" rIns="91440" bIns="45720">
            <a:spAutoFit/>
          </a:bodyPr>
          <a:lstStyle/>
          <a:p>
            <a:pPr algn="ctr"/>
            <a:r>
              <a:rPr lang="es-ES" sz="3200" b="1">
                <a:ln w="0"/>
                <a:solidFill>
                  <a:schemeClr val="bg1"/>
                </a:solidFill>
                <a:effectLst>
                  <a:outerShdw blurRad="38100" dist="19050" dir="2700000" algn="tl" rotWithShape="0">
                    <a:schemeClr val="dk1">
                      <a:alpha val="40000"/>
                    </a:schemeClr>
                  </a:outerShdw>
                </a:effectLst>
              </a:rPr>
              <a:t>Preprocesamiento</a:t>
            </a:r>
            <a:endParaRPr lang="es-ES" sz="3200" b="1" cap="none" spc="0">
              <a:ln w="0"/>
              <a:solidFill>
                <a:schemeClr val="bg1"/>
              </a:solidFill>
              <a:effectLst>
                <a:outerShdw blurRad="38100" dist="19050" dir="2700000" algn="tl" rotWithShape="0">
                  <a:schemeClr val="dk1">
                    <a:alpha val="40000"/>
                  </a:schemeClr>
                </a:outerShdw>
              </a:effectLst>
            </a:endParaRPr>
          </a:p>
        </p:txBody>
      </p:sp>
      <p:sp>
        <p:nvSpPr>
          <p:cNvPr id="11" name="Rectángulo 10">
            <a:extLst>
              <a:ext uri="{FF2B5EF4-FFF2-40B4-BE49-F238E27FC236}">
                <a16:creationId xmlns:a16="http://schemas.microsoft.com/office/drawing/2014/main" id="{BD07A956-C8D0-4D63-A9EA-C0B567FAA93C}"/>
              </a:ext>
            </a:extLst>
          </p:cNvPr>
          <p:cNvSpPr/>
          <p:nvPr/>
        </p:nvSpPr>
        <p:spPr>
          <a:xfrm>
            <a:off x="498235" y="2947935"/>
            <a:ext cx="4036412" cy="584775"/>
          </a:xfrm>
          <a:prstGeom prst="rect">
            <a:avLst/>
          </a:prstGeom>
          <a:noFill/>
        </p:spPr>
        <p:txBody>
          <a:bodyPr wrap="square" lIns="91440" tIns="45720" rIns="91440" bIns="45720">
            <a:spAutoFit/>
          </a:bodyPr>
          <a:lstStyle/>
          <a:p>
            <a:pPr algn="ctr"/>
            <a:r>
              <a:rPr lang="es-ES" sz="1600">
                <a:ln w="0"/>
                <a:solidFill>
                  <a:srgbClr val="00B0F0"/>
                </a:solidFill>
              </a:rPr>
              <a:t>Modelo utilizado para el proceso de aplicación</a:t>
            </a:r>
            <a:endParaRPr lang="es-ES" sz="1600" cap="none" spc="0">
              <a:ln w="0"/>
              <a:solidFill>
                <a:srgbClr val="00B0F0"/>
              </a:solidFill>
            </a:endParaRPr>
          </a:p>
        </p:txBody>
      </p:sp>
      <p:sp>
        <p:nvSpPr>
          <p:cNvPr id="12" name="Rectángulo 11">
            <a:extLst>
              <a:ext uri="{FF2B5EF4-FFF2-40B4-BE49-F238E27FC236}">
                <a16:creationId xmlns:a16="http://schemas.microsoft.com/office/drawing/2014/main" id="{F41D6E45-3673-ED08-42C3-CEDC4C862BE4}"/>
              </a:ext>
            </a:extLst>
          </p:cNvPr>
          <p:cNvSpPr/>
          <p:nvPr/>
        </p:nvSpPr>
        <p:spPr>
          <a:xfrm>
            <a:off x="498235" y="3573182"/>
            <a:ext cx="4214224" cy="954107"/>
          </a:xfrm>
          <a:prstGeom prst="rect">
            <a:avLst/>
          </a:prstGeom>
          <a:noFill/>
        </p:spPr>
        <p:txBody>
          <a:bodyPr wrap="square" lIns="91440" tIns="45720" rIns="91440" bIns="45720">
            <a:spAutoFit/>
          </a:bodyPr>
          <a:lstStyle/>
          <a:p>
            <a:pPr algn="ctr"/>
            <a:r>
              <a:rPr lang="es-ES" sz="2800" b="1">
                <a:ln w="0"/>
                <a:solidFill>
                  <a:schemeClr val="bg1"/>
                </a:solidFill>
                <a:effectLst>
                  <a:outerShdw blurRad="38100" dist="19050" dir="2700000" algn="tl" rotWithShape="0">
                    <a:schemeClr val="dk1">
                      <a:alpha val="40000"/>
                    </a:schemeClr>
                  </a:outerShdw>
                </a:effectLst>
              </a:rPr>
              <a:t>Métricas de desempeño</a:t>
            </a:r>
            <a:endParaRPr lang="es-ES" sz="2800" b="1" cap="none" spc="0">
              <a:ln w="0"/>
              <a:solidFill>
                <a:schemeClr val="bg1"/>
              </a:solidFill>
              <a:effectLst>
                <a:outerShdw blurRad="38100" dist="19050" dir="2700000" algn="tl" rotWithShape="0">
                  <a:schemeClr val="dk1">
                    <a:alpha val="40000"/>
                  </a:schemeClr>
                </a:outerShdw>
              </a:effectLst>
            </a:endParaRPr>
          </a:p>
        </p:txBody>
      </p:sp>
      <p:sp>
        <p:nvSpPr>
          <p:cNvPr id="13" name="Rectángulo 12">
            <a:extLst>
              <a:ext uri="{FF2B5EF4-FFF2-40B4-BE49-F238E27FC236}">
                <a16:creationId xmlns:a16="http://schemas.microsoft.com/office/drawing/2014/main" id="{88A9A7B7-7AD8-EAFD-7126-1664204ABA84}"/>
              </a:ext>
            </a:extLst>
          </p:cNvPr>
          <p:cNvSpPr/>
          <p:nvPr/>
        </p:nvSpPr>
        <p:spPr>
          <a:xfrm>
            <a:off x="421520" y="2330163"/>
            <a:ext cx="4036412" cy="646331"/>
          </a:xfrm>
          <a:prstGeom prst="rect">
            <a:avLst/>
          </a:prstGeom>
          <a:noFill/>
        </p:spPr>
        <p:txBody>
          <a:bodyPr wrap="square" lIns="91440" tIns="45720" rIns="91440" bIns="45720">
            <a:spAutoFit/>
          </a:bodyPr>
          <a:lstStyle/>
          <a:p>
            <a:pPr algn="ctr"/>
            <a:r>
              <a:rPr lang="es-ES" sz="3600" b="1" err="1">
                <a:ln w="0"/>
                <a:solidFill>
                  <a:srgbClr val="00B0F0"/>
                </a:solidFill>
                <a:effectLst>
                  <a:outerShdw blurRad="38100" dist="19050" dir="2700000" algn="tl" rotWithShape="0">
                    <a:schemeClr val="dk1">
                      <a:alpha val="40000"/>
                    </a:schemeClr>
                  </a:outerShdw>
                </a:effectLst>
              </a:rPr>
              <a:t>MobileNET</a:t>
            </a:r>
            <a:endParaRPr lang="es-ES" sz="3600" b="1" cap="none" spc="0">
              <a:ln w="0"/>
              <a:solidFill>
                <a:srgbClr val="00B0F0"/>
              </a:solidFill>
              <a:effectLst>
                <a:outerShdw blurRad="38100" dist="19050" dir="2700000" algn="tl" rotWithShape="0">
                  <a:schemeClr val="dk1">
                    <a:alpha val="40000"/>
                  </a:schemeClr>
                </a:outerShdw>
              </a:effectLst>
            </a:endParaRPr>
          </a:p>
        </p:txBody>
      </p:sp>
      <p:graphicFrame>
        <p:nvGraphicFramePr>
          <p:cNvPr id="3" name="Tabla 2">
            <a:extLst>
              <a:ext uri="{FF2B5EF4-FFF2-40B4-BE49-F238E27FC236}">
                <a16:creationId xmlns:a16="http://schemas.microsoft.com/office/drawing/2014/main" id="{D1CBC426-E6D0-0F17-3C7E-D6B8C8659B9F}"/>
              </a:ext>
            </a:extLst>
          </p:cNvPr>
          <p:cNvGraphicFramePr>
            <a:graphicFrameLocks noGrp="1"/>
          </p:cNvGraphicFramePr>
          <p:nvPr>
            <p:extLst>
              <p:ext uri="{D42A27DB-BD31-4B8C-83A1-F6EECF244321}">
                <p14:modId xmlns:p14="http://schemas.microsoft.com/office/powerpoint/2010/main" val="1541233825"/>
              </p:ext>
            </p:extLst>
          </p:nvPr>
        </p:nvGraphicFramePr>
        <p:xfrm>
          <a:off x="258197" y="4844322"/>
          <a:ext cx="4586279" cy="1325880"/>
        </p:xfrm>
        <a:graphic>
          <a:graphicData uri="http://schemas.openxmlformats.org/drawingml/2006/table">
            <a:tbl>
              <a:tblPr/>
              <a:tblGrid>
                <a:gridCol w="1289475">
                  <a:extLst>
                    <a:ext uri="{9D8B030D-6E8A-4147-A177-3AD203B41FA5}">
                      <a16:colId xmlns:a16="http://schemas.microsoft.com/office/drawing/2014/main" val="3993990727"/>
                    </a:ext>
                  </a:extLst>
                </a:gridCol>
                <a:gridCol w="824201">
                  <a:extLst>
                    <a:ext uri="{9D8B030D-6E8A-4147-A177-3AD203B41FA5}">
                      <a16:colId xmlns:a16="http://schemas.microsoft.com/office/drawing/2014/main" val="2018513980"/>
                    </a:ext>
                  </a:extLst>
                </a:gridCol>
                <a:gridCol w="824201">
                  <a:extLst>
                    <a:ext uri="{9D8B030D-6E8A-4147-A177-3AD203B41FA5}">
                      <a16:colId xmlns:a16="http://schemas.microsoft.com/office/drawing/2014/main" val="1023173003"/>
                    </a:ext>
                  </a:extLst>
                </a:gridCol>
                <a:gridCol w="824201">
                  <a:extLst>
                    <a:ext uri="{9D8B030D-6E8A-4147-A177-3AD203B41FA5}">
                      <a16:colId xmlns:a16="http://schemas.microsoft.com/office/drawing/2014/main" val="2742945157"/>
                    </a:ext>
                  </a:extLst>
                </a:gridCol>
                <a:gridCol w="824201">
                  <a:extLst>
                    <a:ext uri="{9D8B030D-6E8A-4147-A177-3AD203B41FA5}">
                      <a16:colId xmlns:a16="http://schemas.microsoft.com/office/drawing/2014/main" val="3478336964"/>
                    </a:ext>
                  </a:extLst>
                </a:gridCol>
              </a:tblGrid>
              <a:tr h="198120">
                <a:tc>
                  <a:txBody>
                    <a:bodyPr/>
                    <a:lstStyle/>
                    <a:p>
                      <a:pPr algn="ctr" fontAlgn="b"/>
                      <a:r>
                        <a:rPr lang="es-CO" sz="1400" b="1" i="0" u="none" strike="noStrike">
                          <a:solidFill>
                            <a:srgbClr val="FFFFFF"/>
                          </a:solidFill>
                          <a:effectLst/>
                          <a:latin typeface="Calibri" panose="020F0502020204030204" pitchFamily="34" charset="0"/>
                        </a:rPr>
                        <a:t>Clase/Métrica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b"/>
                      <a:r>
                        <a:rPr lang="es-CO" sz="1400" b="1" i="0" u="none" strike="noStrike">
                          <a:solidFill>
                            <a:srgbClr val="FFFFFF"/>
                          </a:solidFill>
                          <a:effectLst/>
                          <a:latin typeface="Calibri" panose="020F0502020204030204" pitchFamily="34" charset="0"/>
                        </a:rPr>
                        <a:t>Precision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b"/>
                      <a:r>
                        <a:rPr lang="es-CO" sz="1400" b="1" i="0" u="none" strike="noStrike">
                          <a:solidFill>
                            <a:srgbClr val="FFFFFF"/>
                          </a:solidFill>
                          <a:effectLst/>
                          <a:latin typeface="Calibri" panose="020F0502020204030204" pitchFamily="34" charset="0"/>
                        </a:rPr>
                        <a:t>Recall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b"/>
                      <a:r>
                        <a:rPr lang="es-CO" sz="1400" b="1" i="0" u="none" strike="noStrike">
                          <a:solidFill>
                            <a:srgbClr val="FFFFFF"/>
                          </a:solidFill>
                          <a:effectLst/>
                          <a:latin typeface="Calibri" panose="020F0502020204030204" pitchFamily="34" charset="0"/>
                        </a:rPr>
                        <a:t>F1 Score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b"/>
                      <a:r>
                        <a:rPr lang="es-CO" sz="1400" b="1" i="0" u="none" strike="noStrike">
                          <a:solidFill>
                            <a:srgbClr val="FFFFFF"/>
                          </a:solidFill>
                          <a:effectLst/>
                          <a:latin typeface="Calibri" panose="020F0502020204030204" pitchFamily="34" charset="0"/>
                        </a:rPr>
                        <a:t>Accuracy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1643704127"/>
                  </a:ext>
                </a:extLst>
              </a:tr>
              <a:tr h="198120">
                <a:tc>
                  <a:txBody>
                    <a:bodyPr/>
                    <a:lstStyle/>
                    <a:p>
                      <a:pPr algn="l" fontAlgn="b"/>
                      <a:r>
                        <a:rPr lang="es-CO" sz="1400" b="1" i="0" u="none" strike="noStrike">
                          <a:solidFill>
                            <a:srgbClr val="000000"/>
                          </a:solidFill>
                          <a:effectLst/>
                          <a:latin typeface="Calibri" panose="020F0502020204030204" pitchFamily="34" charset="0"/>
                        </a:rPr>
                        <a:t>Basket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6831142"/>
                  </a:ext>
                </a:extLst>
              </a:tr>
              <a:tr h="198120">
                <a:tc>
                  <a:txBody>
                    <a:bodyPr/>
                    <a:lstStyle/>
                    <a:p>
                      <a:pPr algn="l" fontAlgn="b"/>
                      <a:r>
                        <a:rPr lang="es-CO" sz="1400" b="1" i="0" u="none" strike="noStrike">
                          <a:solidFill>
                            <a:srgbClr val="000000"/>
                          </a:solidFill>
                          <a:effectLst/>
                          <a:latin typeface="Calibri" panose="020F0502020204030204" pitchFamily="34" charset="0"/>
                        </a:rPr>
                        <a:t>Campo_Futbol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4672448"/>
                  </a:ext>
                </a:extLst>
              </a:tr>
              <a:tr h="198120">
                <a:tc>
                  <a:txBody>
                    <a:bodyPr/>
                    <a:lstStyle/>
                    <a:p>
                      <a:pPr algn="l" fontAlgn="b"/>
                      <a:r>
                        <a:rPr lang="es-CO" sz="1400" b="1" i="0" u="none" strike="noStrike">
                          <a:solidFill>
                            <a:srgbClr val="000000"/>
                          </a:solidFill>
                          <a:effectLst/>
                          <a:latin typeface="Calibri" panose="020F0502020204030204" pitchFamily="34" charset="0"/>
                        </a:rPr>
                        <a:t>Cancha_Multiple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7354759"/>
                  </a:ext>
                </a:extLst>
              </a:tr>
              <a:tr h="198120">
                <a:tc>
                  <a:txBody>
                    <a:bodyPr/>
                    <a:lstStyle/>
                    <a:p>
                      <a:pPr algn="l" fontAlgn="b"/>
                      <a:r>
                        <a:rPr lang="es-CO" sz="1400" b="1" i="0" u="none" strike="noStrike">
                          <a:solidFill>
                            <a:srgbClr val="000000"/>
                          </a:solidFill>
                          <a:effectLst/>
                          <a:latin typeface="Calibri" panose="020F0502020204030204" pitchFamily="34" charset="0"/>
                        </a:rPr>
                        <a:t>Parque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3462026"/>
                  </a:ext>
                </a:extLst>
              </a:tr>
              <a:tr h="198120">
                <a:tc>
                  <a:txBody>
                    <a:bodyPr/>
                    <a:lstStyle/>
                    <a:p>
                      <a:pPr algn="l" fontAlgn="b"/>
                      <a:r>
                        <a:rPr lang="es-CO" sz="1400" b="1" i="0" u="none" strike="noStrike">
                          <a:solidFill>
                            <a:srgbClr val="000000"/>
                          </a:solidFill>
                          <a:effectLst/>
                          <a:latin typeface="Calibri" panose="020F0502020204030204" pitchFamily="34" charset="0"/>
                        </a:rPr>
                        <a:t>Tenis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6475967"/>
                  </a:ext>
                </a:extLst>
              </a:tr>
            </a:tbl>
          </a:graphicData>
        </a:graphic>
      </p:graphicFrame>
      <p:sp>
        <p:nvSpPr>
          <p:cNvPr id="4" name="Rectángulo 3">
            <a:extLst>
              <a:ext uri="{FF2B5EF4-FFF2-40B4-BE49-F238E27FC236}">
                <a16:creationId xmlns:a16="http://schemas.microsoft.com/office/drawing/2014/main" id="{E77AB58C-A287-A3EC-53E2-B60EB27DB94D}"/>
              </a:ext>
            </a:extLst>
          </p:cNvPr>
          <p:cNvSpPr/>
          <p:nvPr/>
        </p:nvSpPr>
        <p:spPr>
          <a:xfrm>
            <a:off x="6271846" y="3059723"/>
            <a:ext cx="984739" cy="6330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61084875-F20E-A396-8761-D7E5485708FE}"/>
              </a:ext>
            </a:extLst>
          </p:cNvPr>
          <p:cNvSpPr/>
          <p:nvPr/>
        </p:nvSpPr>
        <p:spPr>
          <a:xfrm>
            <a:off x="8124093" y="2259719"/>
            <a:ext cx="856094" cy="6330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2126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p:bldP spid="13" grpId="0"/>
      <p:bldP spid="4"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3">
            <a:alphaModFix amt="35000"/>
          </a:blip>
          <a:srcRect/>
          <a:stretch/>
        </p:blipFill>
        <p:spPr>
          <a:xfrm>
            <a:off x="11184000" y="0"/>
            <a:ext cx="1008000" cy="1089091"/>
          </a:xfrm>
          <a:prstGeom prst="rect">
            <a:avLst/>
          </a:prstGeom>
          <a:noFill/>
          <a:ln>
            <a:noFill/>
          </a:ln>
        </p:spPr>
      </p:pic>
      <p:sp>
        <p:nvSpPr>
          <p:cNvPr id="114" name="Google Shape;114;p16"/>
          <p:cNvSpPr/>
          <p:nvPr/>
        </p:nvSpPr>
        <p:spPr>
          <a:xfrm>
            <a:off x="0" y="4928838"/>
            <a:ext cx="344805" cy="1929764"/>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6"/>
          <p:cNvSpPr/>
          <p:nvPr/>
        </p:nvSpPr>
        <p:spPr>
          <a:xfrm>
            <a:off x="11243691" y="4983187"/>
            <a:ext cx="948690" cy="1875155"/>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6"/>
          <p:cNvSpPr/>
          <p:nvPr/>
        </p:nvSpPr>
        <p:spPr>
          <a:xfrm>
            <a:off x="133077" y="0"/>
            <a:ext cx="599440" cy="207645"/>
          </a:xfrm>
          <a:custGeom>
            <a:avLst/>
            <a:gdLst/>
            <a:ahLst/>
            <a:cxnLst/>
            <a:rect l="l" t="t" r="r" b="b"/>
            <a:pathLst>
              <a:path w="599440" h="207645" extrusionOk="0">
                <a:moveTo>
                  <a:pt x="599095" y="0"/>
                </a:moveTo>
                <a:lnTo>
                  <a:pt x="0" y="0"/>
                </a:lnTo>
                <a:lnTo>
                  <a:pt x="313034" y="182118"/>
                </a:lnTo>
                <a:lnTo>
                  <a:pt x="356149" y="200441"/>
                </a:lnTo>
                <a:lnTo>
                  <a:pt x="400046" y="207575"/>
                </a:lnTo>
                <a:lnTo>
                  <a:pt x="443176" y="204408"/>
                </a:lnTo>
                <a:lnTo>
                  <a:pt x="483989" y="191832"/>
                </a:lnTo>
                <a:lnTo>
                  <a:pt x="520934" y="170734"/>
                </a:lnTo>
                <a:lnTo>
                  <a:pt x="552462" y="142004"/>
                </a:lnTo>
                <a:lnTo>
                  <a:pt x="577022" y="106533"/>
                </a:lnTo>
                <a:lnTo>
                  <a:pt x="593064" y="65209"/>
                </a:lnTo>
                <a:lnTo>
                  <a:pt x="599038" y="18923"/>
                </a:lnTo>
                <a:lnTo>
                  <a:pt x="599095" y="0"/>
                </a:lnTo>
                <a:close/>
              </a:path>
            </a:pathLst>
          </a:custGeom>
          <a:solidFill>
            <a:srgbClr val="97AEF7">
              <a:alpha val="6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6"/>
          <p:cNvSpPr txBox="1">
            <a:spLocks noGrp="1"/>
          </p:cNvSpPr>
          <p:nvPr>
            <p:ph type="title"/>
          </p:nvPr>
        </p:nvSpPr>
        <p:spPr>
          <a:xfrm>
            <a:off x="498235" y="310430"/>
            <a:ext cx="9374505" cy="7386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sp>
        <p:nvSpPr>
          <p:cNvPr id="118" name="Google Shape;118;p16"/>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9" name="Google Shape;119;p16"/>
          <p:cNvPicPr preferRelativeResize="0"/>
          <p:nvPr/>
        </p:nvPicPr>
        <p:blipFill>
          <a:blip r:embed="rId4">
            <a:alphaModFix/>
            <a:duotone>
              <a:schemeClr val="accent1">
                <a:shade val="45000"/>
                <a:satMod val="135000"/>
              </a:schemeClr>
              <a:prstClr val="white"/>
            </a:duotone>
          </a:blip>
          <a:stretch>
            <a:fillRect/>
          </a:stretch>
        </p:blipFill>
        <p:spPr>
          <a:xfrm>
            <a:off x="844658" y="1602362"/>
            <a:ext cx="3660241" cy="4737053"/>
          </a:xfrm>
          <a:prstGeom prst="rect">
            <a:avLst/>
          </a:prstGeom>
          <a:ln>
            <a:noFill/>
          </a:ln>
          <a:effectLst>
            <a:outerShdw blurRad="190500" algn="tl" rotWithShape="0">
              <a:srgbClr val="000000">
                <a:alpha val="70000"/>
              </a:srgbClr>
            </a:outerShdw>
          </a:effectLst>
        </p:spPr>
      </p:pic>
      <p:pic>
        <p:nvPicPr>
          <p:cNvPr id="3" name="Imagen 2">
            <a:extLst>
              <a:ext uri="{FF2B5EF4-FFF2-40B4-BE49-F238E27FC236}">
                <a16:creationId xmlns:a16="http://schemas.microsoft.com/office/drawing/2014/main" id="{84A34A54-EBB6-719D-16D0-8E185D49F71A}"/>
              </a:ext>
            </a:extLst>
          </p:cNvPr>
          <p:cNvPicPr>
            <a:picLocks noChangeAspect="1"/>
          </p:cNvPicPr>
          <p:nvPr/>
        </p:nvPicPr>
        <p:blipFill>
          <a:blip r:embed="rId5"/>
          <a:stretch>
            <a:fillRect/>
          </a:stretch>
        </p:blipFill>
        <p:spPr>
          <a:xfrm>
            <a:off x="1626616" y="2664541"/>
            <a:ext cx="528654" cy="528654"/>
          </a:xfrm>
          <a:prstGeom prst="rect">
            <a:avLst/>
          </a:prstGeom>
        </p:spPr>
      </p:pic>
      <p:pic>
        <p:nvPicPr>
          <p:cNvPr id="4" name="Imagen 3">
            <a:extLst>
              <a:ext uri="{FF2B5EF4-FFF2-40B4-BE49-F238E27FC236}">
                <a16:creationId xmlns:a16="http://schemas.microsoft.com/office/drawing/2014/main" id="{C4EDA079-7B74-5801-90E4-FC0452ACE328}"/>
              </a:ext>
            </a:extLst>
          </p:cNvPr>
          <p:cNvPicPr>
            <a:picLocks noChangeAspect="1"/>
          </p:cNvPicPr>
          <p:nvPr/>
        </p:nvPicPr>
        <p:blipFill>
          <a:blip r:embed="rId5"/>
          <a:stretch>
            <a:fillRect/>
          </a:stretch>
        </p:blipFill>
        <p:spPr>
          <a:xfrm>
            <a:off x="1362289" y="4237651"/>
            <a:ext cx="528654" cy="528654"/>
          </a:xfrm>
          <a:prstGeom prst="rect">
            <a:avLst/>
          </a:prstGeom>
        </p:spPr>
      </p:pic>
      <p:pic>
        <p:nvPicPr>
          <p:cNvPr id="5" name="Imagen 4">
            <a:extLst>
              <a:ext uri="{FF2B5EF4-FFF2-40B4-BE49-F238E27FC236}">
                <a16:creationId xmlns:a16="http://schemas.microsoft.com/office/drawing/2014/main" id="{8CB7C89F-2758-9F28-6D49-FB399CED4B06}"/>
              </a:ext>
            </a:extLst>
          </p:cNvPr>
          <p:cNvPicPr>
            <a:picLocks noChangeAspect="1"/>
          </p:cNvPicPr>
          <p:nvPr/>
        </p:nvPicPr>
        <p:blipFill>
          <a:blip r:embed="rId5"/>
          <a:stretch>
            <a:fillRect/>
          </a:stretch>
        </p:blipFill>
        <p:spPr>
          <a:xfrm>
            <a:off x="2301278" y="3665787"/>
            <a:ext cx="528654" cy="528654"/>
          </a:xfrm>
          <a:prstGeom prst="rect">
            <a:avLst/>
          </a:prstGeom>
        </p:spPr>
      </p:pic>
      <p:pic>
        <p:nvPicPr>
          <p:cNvPr id="6" name="Imagen 5">
            <a:extLst>
              <a:ext uri="{FF2B5EF4-FFF2-40B4-BE49-F238E27FC236}">
                <a16:creationId xmlns:a16="http://schemas.microsoft.com/office/drawing/2014/main" id="{4A46A3F1-AA9B-76B6-192C-34FA90334BDF}"/>
              </a:ext>
            </a:extLst>
          </p:cNvPr>
          <p:cNvPicPr>
            <a:picLocks noChangeAspect="1"/>
          </p:cNvPicPr>
          <p:nvPr/>
        </p:nvPicPr>
        <p:blipFill>
          <a:blip r:embed="rId5"/>
          <a:stretch>
            <a:fillRect/>
          </a:stretch>
        </p:blipFill>
        <p:spPr>
          <a:xfrm>
            <a:off x="3338605" y="3442183"/>
            <a:ext cx="528654" cy="528654"/>
          </a:xfrm>
          <a:prstGeom prst="rect">
            <a:avLst/>
          </a:prstGeom>
        </p:spPr>
      </p:pic>
      <p:pic>
        <p:nvPicPr>
          <p:cNvPr id="7" name="Imagen 6">
            <a:extLst>
              <a:ext uri="{FF2B5EF4-FFF2-40B4-BE49-F238E27FC236}">
                <a16:creationId xmlns:a16="http://schemas.microsoft.com/office/drawing/2014/main" id="{718B6CC6-CF52-9BB8-BD3C-2736247661A2}"/>
              </a:ext>
            </a:extLst>
          </p:cNvPr>
          <p:cNvPicPr>
            <a:picLocks noChangeAspect="1"/>
          </p:cNvPicPr>
          <p:nvPr/>
        </p:nvPicPr>
        <p:blipFill>
          <a:blip r:embed="rId5"/>
          <a:stretch>
            <a:fillRect/>
          </a:stretch>
        </p:blipFill>
        <p:spPr>
          <a:xfrm>
            <a:off x="2720293" y="4833736"/>
            <a:ext cx="528654" cy="528654"/>
          </a:xfrm>
          <a:prstGeom prst="rect">
            <a:avLst/>
          </a:prstGeom>
        </p:spPr>
      </p:pic>
      <p:pic>
        <p:nvPicPr>
          <p:cNvPr id="8" name="Imagen 7">
            <a:extLst>
              <a:ext uri="{FF2B5EF4-FFF2-40B4-BE49-F238E27FC236}">
                <a16:creationId xmlns:a16="http://schemas.microsoft.com/office/drawing/2014/main" id="{B4DF3448-6BDB-C5A8-5D5A-406B8D63E4B9}"/>
              </a:ext>
            </a:extLst>
          </p:cNvPr>
          <p:cNvPicPr>
            <a:picLocks noChangeAspect="1"/>
          </p:cNvPicPr>
          <p:nvPr/>
        </p:nvPicPr>
        <p:blipFill>
          <a:blip r:embed="rId5"/>
          <a:stretch>
            <a:fillRect/>
          </a:stretch>
        </p:blipFill>
        <p:spPr>
          <a:xfrm>
            <a:off x="2036951" y="1864051"/>
            <a:ext cx="528654" cy="528654"/>
          </a:xfrm>
          <a:prstGeom prst="rect">
            <a:avLst/>
          </a:prstGeom>
        </p:spPr>
      </p:pic>
      <p:pic>
        <p:nvPicPr>
          <p:cNvPr id="10" name="Imagen 9">
            <a:extLst>
              <a:ext uri="{FF2B5EF4-FFF2-40B4-BE49-F238E27FC236}">
                <a16:creationId xmlns:a16="http://schemas.microsoft.com/office/drawing/2014/main" id="{098A2150-8A11-D9B8-26EC-E4D2FCD8A0A5}"/>
              </a:ext>
            </a:extLst>
          </p:cNvPr>
          <p:cNvPicPr>
            <a:picLocks noChangeAspect="1"/>
          </p:cNvPicPr>
          <p:nvPr/>
        </p:nvPicPr>
        <p:blipFill>
          <a:blip r:embed="rId6"/>
          <a:stretch>
            <a:fillRect/>
          </a:stretch>
        </p:blipFill>
        <p:spPr>
          <a:xfrm>
            <a:off x="5805661" y="1271030"/>
            <a:ext cx="4644461" cy="2335148"/>
          </a:xfrm>
          <a:prstGeom prst="rect">
            <a:avLst/>
          </a:prstGeom>
          <a:ln>
            <a:noFill/>
          </a:ln>
          <a:effectLst>
            <a:outerShdw blurRad="190500" algn="tl" rotWithShape="0">
              <a:srgbClr val="000000">
                <a:alpha val="70000"/>
              </a:srgbClr>
            </a:outerShdw>
          </a:effectLst>
        </p:spPr>
      </p:pic>
      <p:pic>
        <p:nvPicPr>
          <p:cNvPr id="11" name="Imagen 10">
            <a:extLst>
              <a:ext uri="{FF2B5EF4-FFF2-40B4-BE49-F238E27FC236}">
                <a16:creationId xmlns:a16="http://schemas.microsoft.com/office/drawing/2014/main" id="{967DD1FA-6C41-7181-752B-5E9BB807D4EA}"/>
              </a:ext>
            </a:extLst>
          </p:cNvPr>
          <p:cNvPicPr>
            <a:picLocks noChangeAspect="1"/>
          </p:cNvPicPr>
          <p:nvPr/>
        </p:nvPicPr>
        <p:blipFill>
          <a:blip r:embed="rId7"/>
          <a:stretch>
            <a:fillRect/>
          </a:stretch>
        </p:blipFill>
        <p:spPr>
          <a:xfrm>
            <a:off x="5810932" y="3930114"/>
            <a:ext cx="4644461" cy="2449961"/>
          </a:xfrm>
          <a:prstGeom prst="rect">
            <a:avLst/>
          </a:prstGeom>
        </p:spPr>
      </p:pic>
      <p:grpSp>
        <p:nvGrpSpPr>
          <p:cNvPr id="12" name="Grupo 11">
            <a:extLst>
              <a:ext uri="{FF2B5EF4-FFF2-40B4-BE49-F238E27FC236}">
                <a16:creationId xmlns:a16="http://schemas.microsoft.com/office/drawing/2014/main" id="{05BBE6AD-A929-13C4-D4FB-7F9D458880D2}"/>
              </a:ext>
            </a:extLst>
          </p:cNvPr>
          <p:cNvGrpSpPr/>
          <p:nvPr/>
        </p:nvGrpSpPr>
        <p:grpSpPr>
          <a:xfrm>
            <a:off x="5805661" y="3930114"/>
            <a:ext cx="4655587" cy="2449960"/>
            <a:chOff x="838200" y="1828800"/>
            <a:chExt cx="7194141" cy="3794921"/>
          </a:xfrm>
        </p:grpSpPr>
        <p:pic>
          <p:nvPicPr>
            <p:cNvPr id="13" name="Imagen 12">
              <a:extLst>
                <a:ext uri="{FF2B5EF4-FFF2-40B4-BE49-F238E27FC236}">
                  <a16:creationId xmlns:a16="http://schemas.microsoft.com/office/drawing/2014/main" id="{CF6B4F00-7E5D-1DA4-045D-93AF303FE98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838200" y="1828800"/>
              <a:ext cx="7194141" cy="3794921"/>
            </a:xfrm>
            <a:prstGeom prst="rect">
              <a:avLst/>
            </a:prstGeom>
            <a:ln>
              <a:noFill/>
            </a:ln>
            <a:effectLst>
              <a:outerShdw blurRad="190500" algn="tl" rotWithShape="0">
                <a:srgbClr val="000000">
                  <a:alpha val="70000"/>
                </a:srgbClr>
              </a:outerShdw>
            </a:effectLst>
          </p:spPr>
        </p:pic>
        <p:sp>
          <p:nvSpPr>
            <p:cNvPr id="14" name="Forma libre: forma 13">
              <a:extLst>
                <a:ext uri="{FF2B5EF4-FFF2-40B4-BE49-F238E27FC236}">
                  <a16:creationId xmlns:a16="http://schemas.microsoft.com/office/drawing/2014/main" id="{1AB7DD07-E2BC-B19B-7512-ABDFD22B53C9}"/>
                </a:ext>
              </a:extLst>
            </p:cNvPr>
            <p:cNvSpPr/>
            <p:nvPr/>
          </p:nvSpPr>
          <p:spPr>
            <a:xfrm>
              <a:off x="4223657" y="3509554"/>
              <a:ext cx="539932" cy="984069"/>
            </a:xfrm>
            <a:custGeom>
              <a:avLst/>
              <a:gdLst>
                <a:gd name="connsiteX0" fmla="*/ 539932 w 539932"/>
                <a:gd name="connsiteY0" fmla="*/ 156755 h 984069"/>
                <a:gd name="connsiteX1" fmla="*/ 121920 w 539932"/>
                <a:gd name="connsiteY1" fmla="*/ 0 h 984069"/>
                <a:gd name="connsiteX2" fmla="*/ 0 w 539932"/>
                <a:gd name="connsiteY2" fmla="*/ 923109 h 984069"/>
                <a:gd name="connsiteX3" fmla="*/ 191589 w 539932"/>
                <a:gd name="connsiteY3" fmla="*/ 984069 h 984069"/>
                <a:gd name="connsiteX4" fmla="*/ 539932 w 539932"/>
                <a:gd name="connsiteY4" fmla="*/ 156755 h 98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32" h="984069">
                  <a:moveTo>
                    <a:pt x="539932" y="156755"/>
                  </a:moveTo>
                  <a:lnTo>
                    <a:pt x="121920" y="0"/>
                  </a:lnTo>
                  <a:lnTo>
                    <a:pt x="0" y="923109"/>
                  </a:lnTo>
                  <a:lnTo>
                    <a:pt x="191589" y="984069"/>
                  </a:lnTo>
                  <a:lnTo>
                    <a:pt x="539932" y="156755"/>
                  </a:lnTo>
                  <a:close/>
                </a:path>
              </a:pathLst>
            </a:custGeom>
            <a:solidFill>
              <a:srgbClr val="4F81BD">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Forma libre: forma 14">
              <a:extLst>
                <a:ext uri="{FF2B5EF4-FFF2-40B4-BE49-F238E27FC236}">
                  <a16:creationId xmlns:a16="http://schemas.microsoft.com/office/drawing/2014/main" id="{19B2B7BE-A07A-358A-FE1C-1A5936B48BB9}"/>
                </a:ext>
              </a:extLst>
            </p:cNvPr>
            <p:cNvSpPr/>
            <p:nvPr/>
          </p:nvSpPr>
          <p:spPr>
            <a:xfrm>
              <a:off x="2717074" y="2029097"/>
              <a:ext cx="714103" cy="1820092"/>
            </a:xfrm>
            <a:custGeom>
              <a:avLst/>
              <a:gdLst>
                <a:gd name="connsiteX0" fmla="*/ 0 w 714103"/>
                <a:gd name="connsiteY0" fmla="*/ 1733006 h 1820092"/>
                <a:gd name="connsiteX1" fmla="*/ 531223 w 714103"/>
                <a:gd name="connsiteY1" fmla="*/ 1820092 h 1820092"/>
                <a:gd name="connsiteX2" fmla="*/ 714103 w 714103"/>
                <a:gd name="connsiteY2" fmla="*/ 17417 h 1820092"/>
                <a:gd name="connsiteX3" fmla="*/ 487680 w 714103"/>
                <a:gd name="connsiteY3" fmla="*/ 0 h 1820092"/>
                <a:gd name="connsiteX4" fmla="*/ 444137 w 714103"/>
                <a:gd name="connsiteY4" fmla="*/ 374469 h 1820092"/>
                <a:gd name="connsiteX5" fmla="*/ 95795 w 714103"/>
                <a:gd name="connsiteY5" fmla="*/ 339634 h 1820092"/>
                <a:gd name="connsiteX6" fmla="*/ 0 w 714103"/>
                <a:gd name="connsiteY6" fmla="*/ 1733006 h 1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103" h="1820092">
                  <a:moveTo>
                    <a:pt x="0" y="1733006"/>
                  </a:moveTo>
                  <a:lnTo>
                    <a:pt x="531223" y="1820092"/>
                  </a:lnTo>
                  <a:lnTo>
                    <a:pt x="714103" y="17417"/>
                  </a:lnTo>
                  <a:lnTo>
                    <a:pt x="487680" y="0"/>
                  </a:lnTo>
                  <a:lnTo>
                    <a:pt x="444137" y="374469"/>
                  </a:lnTo>
                  <a:lnTo>
                    <a:pt x="95795" y="339634"/>
                  </a:lnTo>
                  <a:lnTo>
                    <a:pt x="0" y="1733006"/>
                  </a:lnTo>
                  <a:close/>
                </a:path>
              </a:pathLst>
            </a:custGeom>
            <a:solidFill>
              <a:srgbClr val="4F81BD">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Forma libre: forma 15">
              <a:extLst>
                <a:ext uri="{FF2B5EF4-FFF2-40B4-BE49-F238E27FC236}">
                  <a16:creationId xmlns:a16="http://schemas.microsoft.com/office/drawing/2014/main" id="{1E243849-7523-042C-CAA3-AA5D341A43A5}"/>
                </a:ext>
              </a:extLst>
            </p:cNvPr>
            <p:cNvSpPr/>
            <p:nvPr/>
          </p:nvSpPr>
          <p:spPr>
            <a:xfrm>
              <a:off x="2969623" y="4058194"/>
              <a:ext cx="766354" cy="1062446"/>
            </a:xfrm>
            <a:custGeom>
              <a:avLst/>
              <a:gdLst>
                <a:gd name="connsiteX0" fmla="*/ 0 w 766354"/>
                <a:gd name="connsiteY0" fmla="*/ 975360 h 1062446"/>
                <a:gd name="connsiteX1" fmla="*/ 644434 w 766354"/>
                <a:gd name="connsiteY1" fmla="*/ 1062446 h 1062446"/>
                <a:gd name="connsiteX2" fmla="*/ 766354 w 766354"/>
                <a:gd name="connsiteY2" fmla="*/ 78377 h 1062446"/>
                <a:gd name="connsiteX3" fmla="*/ 78377 w 766354"/>
                <a:gd name="connsiteY3" fmla="*/ 0 h 1062446"/>
                <a:gd name="connsiteX4" fmla="*/ 0 w 766354"/>
                <a:gd name="connsiteY4" fmla="*/ 975360 h 106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354" h="1062446">
                  <a:moveTo>
                    <a:pt x="0" y="975360"/>
                  </a:moveTo>
                  <a:lnTo>
                    <a:pt x="644434" y="1062446"/>
                  </a:lnTo>
                  <a:lnTo>
                    <a:pt x="766354" y="78377"/>
                  </a:lnTo>
                  <a:lnTo>
                    <a:pt x="78377" y="0"/>
                  </a:lnTo>
                  <a:lnTo>
                    <a:pt x="0" y="975360"/>
                  </a:lnTo>
                  <a:close/>
                </a:path>
              </a:pathLst>
            </a:custGeom>
            <a:solidFill>
              <a:srgbClr val="4F81BD">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Forma libre: forma 16">
              <a:extLst>
                <a:ext uri="{FF2B5EF4-FFF2-40B4-BE49-F238E27FC236}">
                  <a16:creationId xmlns:a16="http://schemas.microsoft.com/office/drawing/2014/main" id="{B9B8AD02-5F35-12C0-1C62-D90071262125}"/>
                </a:ext>
              </a:extLst>
            </p:cNvPr>
            <p:cNvSpPr/>
            <p:nvPr/>
          </p:nvSpPr>
          <p:spPr>
            <a:xfrm>
              <a:off x="4040777" y="2107474"/>
              <a:ext cx="522514" cy="1349829"/>
            </a:xfrm>
            <a:custGeom>
              <a:avLst/>
              <a:gdLst>
                <a:gd name="connsiteX0" fmla="*/ 60960 w 522514"/>
                <a:gd name="connsiteY0" fmla="*/ 0 h 1349829"/>
                <a:gd name="connsiteX1" fmla="*/ 522514 w 522514"/>
                <a:gd name="connsiteY1" fmla="*/ 52252 h 1349829"/>
                <a:gd name="connsiteX2" fmla="*/ 426720 w 522514"/>
                <a:gd name="connsiteY2" fmla="*/ 374469 h 1349829"/>
                <a:gd name="connsiteX3" fmla="*/ 269966 w 522514"/>
                <a:gd name="connsiteY3" fmla="*/ 383177 h 1349829"/>
                <a:gd name="connsiteX4" fmla="*/ 156754 w 522514"/>
                <a:gd name="connsiteY4" fmla="*/ 1349829 h 1349829"/>
                <a:gd name="connsiteX5" fmla="*/ 0 w 522514"/>
                <a:gd name="connsiteY5" fmla="*/ 1314995 h 1349829"/>
                <a:gd name="connsiteX6" fmla="*/ 60960 w 522514"/>
                <a:gd name="connsiteY6" fmla="*/ 0 h 13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14" h="1349829">
                  <a:moveTo>
                    <a:pt x="60960" y="0"/>
                  </a:moveTo>
                  <a:lnTo>
                    <a:pt x="522514" y="52252"/>
                  </a:lnTo>
                  <a:lnTo>
                    <a:pt x="426720" y="374469"/>
                  </a:lnTo>
                  <a:lnTo>
                    <a:pt x="269966" y="383177"/>
                  </a:lnTo>
                  <a:lnTo>
                    <a:pt x="156754" y="1349829"/>
                  </a:lnTo>
                  <a:lnTo>
                    <a:pt x="0" y="1314995"/>
                  </a:lnTo>
                  <a:lnTo>
                    <a:pt x="60960" y="0"/>
                  </a:lnTo>
                  <a:close/>
                </a:path>
              </a:pathLst>
            </a:custGeom>
            <a:solidFill>
              <a:srgbClr val="4F81BD">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Forma libre: forma 17">
              <a:extLst>
                <a:ext uri="{FF2B5EF4-FFF2-40B4-BE49-F238E27FC236}">
                  <a16:creationId xmlns:a16="http://schemas.microsoft.com/office/drawing/2014/main" id="{61414719-746D-DE02-B35A-4510E58E3894}"/>
                </a:ext>
              </a:extLst>
            </p:cNvPr>
            <p:cNvSpPr/>
            <p:nvPr/>
          </p:nvSpPr>
          <p:spPr>
            <a:xfrm>
              <a:off x="4310743" y="3692434"/>
              <a:ext cx="1428206" cy="1480457"/>
            </a:xfrm>
            <a:custGeom>
              <a:avLst/>
              <a:gdLst>
                <a:gd name="connsiteX0" fmla="*/ 1001486 w 1428206"/>
                <a:gd name="connsiteY0" fmla="*/ 1480457 h 1480457"/>
                <a:gd name="connsiteX1" fmla="*/ 1428206 w 1428206"/>
                <a:gd name="connsiteY1" fmla="*/ 400595 h 1480457"/>
                <a:gd name="connsiteX2" fmla="*/ 478971 w 1428206"/>
                <a:gd name="connsiteY2" fmla="*/ 0 h 1480457"/>
                <a:gd name="connsiteX3" fmla="*/ 0 w 1428206"/>
                <a:gd name="connsiteY3" fmla="*/ 1175657 h 1480457"/>
                <a:gd name="connsiteX4" fmla="*/ 1001486 w 1428206"/>
                <a:gd name="connsiteY4" fmla="*/ 1480457 h 148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06" h="1480457">
                  <a:moveTo>
                    <a:pt x="1001486" y="1480457"/>
                  </a:moveTo>
                  <a:lnTo>
                    <a:pt x="1428206" y="400595"/>
                  </a:lnTo>
                  <a:lnTo>
                    <a:pt x="478971" y="0"/>
                  </a:lnTo>
                  <a:lnTo>
                    <a:pt x="0" y="1175657"/>
                  </a:lnTo>
                  <a:lnTo>
                    <a:pt x="1001486" y="1480457"/>
                  </a:lnTo>
                  <a:close/>
                </a:path>
              </a:pathLst>
            </a:custGeom>
            <a:solidFill>
              <a:srgbClr val="C0504D">
                <a:alpha val="18824"/>
              </a:srgb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9" name="Google Shape;139;p18">
            <a:extLst>
              <a:ext uri="{FF2B5EF4-FFF2-40B4-BE49-F238E27FC236}">
                <a16:creationId xmlns:a16="http://schemas.microsoft.com/office/drawing/2014/main" id="{CCD96556-75B8-BEB2-7150-F7D78DF6A4F1}"/>
              </a:ext>
            </a:extLst>
          </p:cNvPr>
          <p:cNvSpPr txBox="1"/>
          <p:nvPr/>
        </p:nvSpPr>
        <p:spPr>
          <a:xfrm>
            <a:off x="1582113" y="118400"/>
            <a:ext cx="7762424"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Planteamiento del problema</a:t>
            </a:r>
            <a:endParaRPr sz="4000" b="1">
              <a:solidFill>
                <a:schemeClr val="lt1"/>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83"/>
        <p:cNvGrpSpPr/>
        <p:nvPr/>
      </p:nvGrpSpPr>
      <p:grpSpPr>
        <a:xfrm>
          <a:off x="0" y="0"/>
          <a:ext cx="0" cy="0"/>
          <a:chOff x="0" y="0"/>
          <a:chExt cx="0" cy="0"/>
        </a:xfrm>
      </p:grpSpPr>
      <p:sp>
        <p:nvSpPr>
          <p:cNvPr id="384" name="Google Shape;384;p30"/>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5B936256-57BC-4C23-5C0E-7743777D93E3}"/>
              </a:ext>
            </a:extLst>
          </p:cNvPr>
          <p:cNvSpPr txBox="1"/>
          <p:nvPr/>
        </p:nvSpPr>
        <p:spPr>
          <a:xfrm>
            <a:off x="1811877" y="118400"/>
            <a:ext cx="7073706"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Desarrollo aplicativo web</a:t>
            </a:r>
            <a:endParaRPr sz="4000" b="1">
              <a:solidFill>
                <a:schemeClr val="lt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F5EAB708-F279-1315-2A06-CB8D4E75BF80}"/>
              </a:ext>
            </a:extLst>
          </p:cNvPr>
          <p:cNvPicPr>
            <a:picLocks noChangeAspect="1"/>
          </p:cNvPicPr>
          <p:nvPr/>
        </p:nvPicPr>
        <p:blipFill>
          <a:blip r:embed="rId4"/>
          <a:stretch>
            <a:fillRect/>
          </a:stretch>
        </p:blipFill>
        <p:spPr>
          <a:xfrm>
            <a:off x="569594" y="2352962"/>
            <a:ext cx="4900085" cy="3139712"/>
          </a:xfrm>
          <a:prstGeom prst="rect">
            <a:avLst/>
          </a:prstGeom>
        </p:spPr>
      </p:pic>
      <p:grpSp>
        <p:nvGrpSpPr>
          <p:cNvPr id="26" name="Grupo 25">
            <a:extLst>
              <a:ext uri="{FF2B5EF4-FFF2-40B4-BE49-F238E27FC236}">
                <a16:creationId xmlns:a16="http://schemas.microsoft.com/office/drawing/2014/main" id="{3A57D31B-ED84-CC9C-D704-2EBD93F0D59F}"/>
              </a:ext>
            </a:extLst>
          </p:cNvPr>
          <p:cNvGrpSpPr/>
          <p:nvPr/>
        </p:nvGrpSpPr>
        <p:grpSpPr>
          <a:xfrm>
            <a:off x="7163149" y="2253275"/>
            <a:ext cx="1272196" cy="1273414"/>
            <a:chOff x="7163149" y="2253275"/>
            <a:chExt cx="1272196" cy="1273414"/>
          </a:xfrm>
        </p:grpSpPr>
        <p:pic>
          <p:nvPicPr>
            <p:cNvPr id="23" name="Imagen 22">
              <a:extLst>
                <a:ext uri="{FF2B5EF4-FFF2-40B4-BE49-F238E27FC236}">
                  <a16:creationId xmlns:a16="http://schemas.microsoft.com/office/drawing/2014/main" id="{54910808-190C-0543-F0F1-66B4E2E4E0AA}"/>
                </a:ext>
              </a:extLst>
            </p:cNvPr>
            <p:cNvPicPr>
              <a:picLocks noChangeAspect="1"/>
            </p:cNvPicPr>
            <p:nvPr/>
          </p:nvPicPr>
          <p:blipFill>
            <a:blip r:embed="rId5">
              <a:alphaModFix amt="50000"/>
            </a:blip>
            <a:stretch>
              <a:fillRect/>
            </a:stretch>
          </p:blipFill>
          <p:spPr>
            <a:xfrm>
              <a:off x="7163149" y="2254496"/>
              <a:ext cx="1272193" cy="1272193"/>
            </a:xfrm>
            <a:prstGeom prst="rect">
              <a:avLst/>
            </a:prstGeom>
          </p:spPr>
        </p:pic>
        <p:sp>
          <p:nvSpPr>
            <p:cNvPr id="6" name="Rectángulo 5">
              <a:extLst>
                <a:ext uri="{FF2B5EF4-FFF2-40B4-BE49-F238E27FC236}">
                  <a16:creationId xmlns:a16="http://schemas.microsoft.com/office/drawing/2014/main" id="{6093CDB1-57EB-C607-9674-66575D27700F}"/>
                </a:ext>
              </a:extLst>
            </p:cNvPr>
            <p:cNvSpPr/>
            <p:nvPr/>
          </p:nvSpPr>
          <p:spPr>
            <a:xfrm>
              <a:off x="7163151" y="2253275"/>
              <a:ext cx="1272194" cy="125643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7" name="Grupo 26">
            <a:extLst>
              <a:ext uri="{FF2B5EF4-FFF2-40B4-BE49-F238E27FC236}">
                <a16:creationId xmlns:a16="http://schemas.microsoft.com/office/drawing/2014/main" id="{77CA7DE5-0276-88A0-63A8-7E5F3668AF62}"/>
              </a:ext>
            </a:extLst>
          </p:cNvPr>
          <p:cNvGrpSpPr/>
          <p:nvPr/>
        </p:nvGrpSpPr>
        <p:grpSpPr>
          <a:xfrm>
            <a:off x="9654378" y="2253273"/>
            <a:ext cx="1272397" cy="1272193"/>
            <a:chOff x="9654378" y="2253273"/>
            <a:chExt cx="1272397" cy="1272193"/>
          </a:xfrm>
        </p:grpSpPr>
        <p:pic>
          <p:nvPicPr>
            <p:cNvPr id="24" name="Imagen 23">
              <a:extLst>
                <a:ext uri="{FF2B5EF4-FFF2-40B4-BE49-F238E27FC236}">
                  <a16:creationId xmlns:a16="http://schemas.microsoft.com/office/drawing/2014/main" id="{A8CFABF9-2FDB-681A-0714-FF06840F8440}"/>
                </a:ext>
              </a:extLst>
            </p:cNvPr>
            <p:cNvPicPr>
              <a:picLocks noChangeAspect="1"/>
            </p:cNvPicPr>
            <p:nvPr/>
          </p:nvPicPr>
          <p:blipFill>
            <a:blip r:embed="rId5">
              <a:alphaModFix amt="50000"/>
            </a:blip>
            <a:stretch>
              <a:fillRect/>
            </a:stretch>
          </p:blipFill>
          <p:spPr>
            <a:xfrm>
              <a:off x="9654378" y="2253273"/>
              <a:ext cx="1272193" cy="1272193"/>
            </a:xfrm>
            <a:prstGeom prst="rect">
              <a:avLst/>
            </a:prstGeom>
          </p:spPr>
        </p:pic>
        <p:sp>
          <p:nvSpPr>
            <p:cNvPr id="7" name="Rectángulo 6">
              <a:extLst>
                <a:ext uri="{FF2B5EF4-FFF2-40B4-BE49-F238E27FC236}">
                  <a16:creationId xmlns:a16="http://schemas.microsoft.com/office/drawing/2014/main" id="{2811C8B2-AA7A-EDFC-8294-B3FF1B89C18F}"/>
                </a:ext>
              </a:extLst>
            </p:cNvPr>
            <p:cNvSpPr/>
            <p:nvPr/>
          </p:nvSpPr>
          <p:spPr>
            <a:xfrm>
              <a:off x="9670341" y="2253274"/>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30E67AF6-B1FD-75B5-F166-A20EB5FF0C41}"/>
                </a:ext>
              </a:extLst>
            </p:cNvPr>
            <p:cNvSpPr/>
            <p:nvPr/>
          </p:nvSpPr>
          <p:spPr>
            <a:xfrm>
              <a:off x="10298558" y="2253274"/>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E63B18B5-AA0A-41E8-744D-B7A8ACA76B9D}"/>
                </a:ext>
              </a:extLst>
            </p:cNvPr>
            <p:cNvSpPr/>
            <p:nvPr/>
          </p:nvSpPr>
          <p:spPr>
            <a:xfrm>
              <a:off x="9670341" y="2881491"/>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986AC572-74D5-5C53-6612-7A1F9A304DEA}"/>
                </a:ext>
              </a:extLst>
            </p:cNvPr>
            <p:cNvSpPr/>
            <p:nvPr/>
          </p:nvSpPr>
          <p:spPr>
            <a:xfrm>
              <a:off x="10298557" y="2880180"/>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8" name="Grupo 27">
            <a:extLst>
              <a:ext uri="{FF2B5EF4-FFF2-40B4-BE49-F238E27FC236}">
                <a16:creationId xmlns:a16="http://schemas.microsoft.com/office/drawing/2014/main" id="{5BFE33D5-FA91-12C5-55B6-93BBB26F1336}"/>
              </a:ext>
            </a:extLst>
          </p:cNvPr>
          <p:cNvGrpSpPr/>
          <p:nvPr/>
        </p:nvGrpSpPr>
        <p:grpSpPr>
          <a:xfrm>
            <a:off x="8216738" y="4292741"/>
            <a:ext cx="1912342" cy="1895250"/>
            <a:chOff x="8216738" y="4292741"/>
            <a:chExt cx="1912342" cy="1895250"/>
          </a:xfrm>
        </p:grpSpPr>
        <p:pic>
          <p:nvPicPr>
            <p:cNvPr id="25" name="Imagen 24">
              <a:extLst>
                <a:ext uri="{FF2B5EF4-FFF2-40B4-BE49-F238E27FC236}">
                  <a16:creationId xmlns:a16="http://schemas.microsoft.com/office/drawing/2014/main" id="{BFD0BEAA-7F6A-1A8F-E318-91E8E3D64306}"/>
                </a:ext>
              </a:extLst>
            </p:cNvPr>
            <p:cNvPicPr>
              <a:picLocks noChangeAspect="1"/>
            </p:cNvPicPr>
            <p:nvPr/>
          </p:nvPicPr>
          <p:blipFill>
            <a:blip r:embed="rId5">
              <a:alphaModFix amt="50000"/>
            </a:blip>
            <a:stretch>
              <a:fillRect/>
            </a:stretch>
          </p:blipFill>
          <p:spPr>
            <a:xfrm>
              <a:off x="8233830" y="4292741"/>
              <a:ext cx="1895250" cy="1895250"/>
            </a:xfrm>
            <a:prstGeom prst="rect">
              <a:avLst/>
            </a:prstGeom>
          </p:spPr>
        </p:pic>
        <p:sp>
          <p:nvSpPr>
            <p:cNvPr id="11" name="Rectángulo 10">
              <a:extLst>
                <a:ext uri="{FF2B5EF4-FFF2-40B4-BE49-F238E27FC236}">
                  <a16:creationId xmlns:a16="http://schemas.microsoft.com/office/drawing/2014/main" id="{73DE25C1-AC32-040C-C3DD-BF4D09FA762A}"/>
                </a:ext>
              </a:extLst>
            </p:cNvPr>
            <p:cNvSpPr/>
            <p:nvPr/>
          </p:nvSpPr>
          <p:spPr>
            <a:xfrm>
              <a:off x="8216738" y="4306060"/>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07CECE55-3EF9-D9D6-4C37-A417C0384D32}"/>
                </a:ext>
              </a:extLst>
            </p:cNvPr>
            <p:cNvSpPr/>
            <p:nvPr/>
          </p:nvSpPr>
          <p:spPr>
            <a:xfrm>
              <a:off x="8844957" y="4306060"/>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7336DF8D-0AFE-87E1-7361-6E3E54B1C2FD}"/>
                </a:ext>
              </a:extLst>
            </p:cNvPr>
            <p:cNvSpPr/>
            <p:nvPr/>
          </p:nvSpPr>
          <p:spPr>
            <a:xfrm>
              <a:off x="8216740" y="4934277"/>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E5493B55-6AC4-4DD0-18A8-558AE6FE8EC0}"/>
                </a:ext>
              </a:extLst>
            </p:cNvPr>
            <p:cNvSpPr/>
            <p:nvPr/>
          </p:nvSpPr>
          <p:spPr>
            <a:xfrm>
              <a:off x="8844956" y="4934277"/>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19F09A79-A9AD-2BE4-E016-B4449757B288}"/>
                </a:ext>
              </a:extLst>
            </p:cNvPr>
            <p:cNvSpPr/>
            <p:nvPr/>
          </p:nvSpPr>
          <p:spPr>
            <a:xfrm>
              <a:off x="9473173" y="4306060"/>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67268DAA-2F0B-23E1-BA23-A9EC02B4E3D6}"/>
                </a:ext>
              </a:extLst>
            </p:cNvPr>
            <p:cNvSpPr/>
            <p:nvPr/>
          </p:nvSpPr>
          <p:spPr>
            <a:xfrm>
              <a:off x="8216738" y="5557055"/>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1EF93EED-95FE-6262-145A-F11C644045F3}"/>
                </a:ext>
              </a:extLst>
            </p:cNvPr>
            <p:cNvSpPr/>
            <p:nvPr/>
          </p:nvSpPr>
          <p:spPr>
            <a:xfrm>
              <a:off x="9473172" y="4928838"/>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FD3F915E-87A4-4120-1278-5375C79E9657}"/>
                </a:ext>
              </a:extLst>
            </p:cNvPr>
            <p:cNvSpPr/>
            <p:nvPr/>
          </p:nvSpPr>
          <p:spPr>
            <a:xfrm>
              <a:off x="8844955" y="5554336"/>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45043026-7139-39CD-3354-34ECE7D87526}"/>
                </a:ext>
              </a:extLst>
            </p:cNvPr>
            <p:cNvSpPr/>
            <p:nvPr/>
          </p:nvSpPr>
          <p:spPr>
            <a:xfrm>
              <a:off x="9473170" y="5551616"/>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0" name="Elipse 19">
            <a:extLst>
              <a:ext uri="{FF2B5EF4-FFF2-40B4-BE49-F238E27FC236}">
                <a16:creationId xmlns:a16="http://schemas.microsoft.com/office/drawing/2014/main" id="{49830358-4744-E43F-F3F6-2C77DD208D5E}"/>
              </a:ext>
            </a:extLst>
          </p:cNvPr>
          <p:cNvSpPr/>
          <p:nvPr/>
        </p:nvSpPr>
        <p:spPr>
          <a:xfrm>
            <a:off x="6235145" y="1057030"/>
            <a:ext cx="5671505" cy="5731577"/>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Google Shape;564;p31">
            <a:extLst>
              <a:ext uri="{FF2B5EF4-FFF2-40B4-BE49-F238E27FC236}">
                <a16:creationId xmlns:a16="http://schemas.microsoft.com/office/drawing/2014/main" id="{C786CE89-3732-E3AF-EB4C-9A3CA2E71B65}"/>
              </a:ext>
            </a:extLst>
          </p:cNvPr>
          <p:cNvSpPr txBox="1"/>
          <p:nvPr/>
        </p:nvSpPr>
        <p:spPr>
          <a:xfrm>
            <a:off x="7624911" y="1239653"/>
            <a:ext cx="2891971" cy="830997"/>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sym typeface="Calibri"/>
              </a:rPr>
              <a:t>Tamaño de la matriz</a:t>
            </a:r>
            <a:endParaRPr>
              <a:sym typeface="Calibri"/>
            </a:endParaRPr>
          </a:p>
        </p:txBody>
      </p:sp>
    </p:spTree>
    <p:extLst>
      <p:ext uri="{BB962C8B-B14F-4D97-AF65-F5344CB8AC3E}">
        <p14:creationId xmlns:p14="http://schemas.microsoft.com/office/powerpoint/2010/main" val="4662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0"/>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p:cNvPicPr preferRelativeResize="0"/>
          <p:nvPr/>
        </p:nvPicPr>
        <p:blipFill rotWithShape="1">
          <a:blip r:embed="rId5">
            <a:alphaModFix amt="35000"/>
          </a:blip>
          <a:srcRect/>
          <a:stretch/>
        </p:blipFill>
        <p:spPr>
          <a:xfrm>
            <a:off x="11184000" y="0"/>
            <a:ext cx="1007999" cy="1089092"/>
          </a:xfrm>
          <a:prstGeom prst="rect">
            <a:avLst/>
          </a:prstGeom>
          <a:noFill/>
          <a:ln>
            <a:noFill/>
          </a:ln>
        </p:spPr>
      </p:pic>
      <p:sp>
        <p:nvSpPr>
          <p:cNvPr id="386" name="Google Shape;386;p30"/>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89" name="Google Shape;389;p30"/>
          <p:cNvPicPr preferRelativeResize="0"/>
          <p:nvPr/>
        </p:nvPicPr>
        <p:blipFill>
          <a:blip r:embed="rId6">
            <a:alphaModFix/>
          </a:blip>
          <a:stretch>
            <a:fillRect/>
          </a:stretch>
        </p:blipFill>
        <p:spPr>
          <a:xfrm>
            <a:off x="344804" y="776748"/>
            <a:ext cx="11011453" cy="6081252"/>
          </a:xfrm>
          <a:prstGeom prst="rect">
            <a:avLst/>
          </a:prstGeom>
          <a:noFill/>
          <a:ln>
            <a:noFill/>
          </a:ln>
        </p:spPr>
      </p:pic>
      <p:sp>
        <p:nvSpPr>
          <p:cNvPr id="2" name="Google Shape;408;p32">
            <a:extLst>
              <a:ext uri="{FF2B5EF4-FFF2-40B4-BE49-F238E27FC236}">
                <a16:creationId xmlns:a16="http://schemas.microsoft.com/office/drawing/2014/main" id="{5B936256-57BC-4C23-5C0E-7743777D93E3}"/>
              </a:ext>
            </a:extLst>
          </p:cNvPr>
          <p:cNvSpPr txBox="1"/>
          <p:nvPr/>
        </p:nvSpPr>
        <p:spPr>
          <a:xfrm>
            <a:off x="1811877" y="118400"/>
            <a:ext cx="7073706"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Desarrollo aplicativo web</a:t>
            </a:r>
            <a:endParaRPr sz="4000" b="1">
              <a:solidFill>
                <a:schemeClr val="lt1"/>
              </a:solidFill>
              <a:latin typeface="Poppins"/>
              <a:ea typeface="Poppins"/>
              <a:cs typeface="Poppins"/>
              <a:sym typeface="Poppins"/>
            </a:endParaRPr>
          </a:p>
        </p:txBody>
      </p:sp>
      <p:pic>
        <p:nvPicPr>
          <p:cNvPr id="4" name="Proyecto sin título">
            <a:hlinkClick r:id="" action="ppaction://media"/>
            <a:extLst>
              <a:ext uri="{FF2B5EF4-FFF2-40B4-BE49-F238E27FC236}">
                <a16:creationId xmlns:a16="http://schemas.microsoft.com/office/drawing/2014/main" id="{600B7563-EA3A-CA85-5248-D1DBF1A4558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21694" y="1493275"/>
            <a:ext cx="8270021" cy="46518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0"/>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5B936256-57BC-4C23-5C0E-7743777D93E3}"/>
              </a:ext>
            </a:extLst>
          </p:cNvPr>
          <p:cNvSpPr txBox="1"/>
          <p:nvPr/>
        </p:nvSpPr>
        <p:spPr>
          <a:xfrm>
            <a:off x="1811877" y="118400"/>
            <a:ext cx="7073706"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Desarrollo aplicativo web</a:t>
            </a:r>
            <a:endParaRPr sz="4000" b="1">
              <a:solidFill>
                <a:schemeClr val="lt1"/>
              </a:solidFill>
              <a:latin typeface="Poppins"/>
              <a:ea typeface="Poppins"/>
              <a:cs typeface="Poppins"/>
              <a:sym typeface="Poppins"/>
            </a:endParaRPr>
          </a:p>
        </p:txBody>
      </p:sp>
      <p:pic>
        <p:nvPicPr>
          <p:cNvPr id="13" name="Imagen 12">
            <a:extLst>
              <a:ext uri="{FF2B5EF4-FFF2-40B4-BE49-F238E27FC236}">
                <a16:creationId xmlns:a16="http://schemas.microsoft.com/office/drawing/2014/main" id="{0F699D13-81CD-A818-AE21-66E1133B8174}"/>
              </a:ext>
            </a:extLst>
          </p:cNvPr>
          <p:cNvPicPr>
            <a:picLocks noChangeAspect="1"/>
          </p:cNvPicPr>
          <p:nvPr/>
        </p:nvPicPr>
        <p:blipFill>
          <a:blip r:embed="rId4"/>
          <a:stretch>
            <a:fillRect/>
          </a:stretch>
        </p:blipFill>
        <p:spPr>
          <a:xfrm>
            <a:off x="751842" y="1241800"/>
            <a:ext cx="2640154" cy="2689968"/>
          </a:xfrm>
          <a:prstGeom prst="rect">
            <a:avLst/>
          </a:prstGeom>
        </p:spPr>
      </p:pic>
      <p:pic>
        <p:nvPicPr>
          <p:cNvPr id="4" name="Imagen 3">
            <a:extLst>
              <a:ext uri="{FF2B5EF4-FFF2-40B4-BE49-F238E27FC236}">
                <a16:creationId xmlns:a16="http://schemas.microsoft.com/office/drawing/2014/main" id="{9D6962D2-9DED-AD9B-6027-F091D0713444}"/>
              </a:ext>
            </a:extLst>
          </p:cNvPr>
          <p:cNvPicPr>
            <a:picLocks noChangeAspect="1"/>
          </p:cNvPicPr>
          <p:nvPr/>
        </p:nvPicPr>
        <p:blipFill>
          <a:blip r:embed="rId5"/>
          <a:stretch>
            <a:fillRect/>
          </a:stretch>
        </p:blipFill>
        <p:spPr>
          <a:xfrm>
            <a:off x="4096873" y="1230500"/>
            <a:ext cx="3414972" cy="2729948"/>
          </a:xfrm>
          <a:prstGeom prst="rect">
            <a:avLst/>
          </a:prstGeom>
        </p:spPr>
      </p:pic>
      <p:pic>
        <p:nvPicPr>
          <p:cNvPr id="6" name="Imagen 5">
            <a:extLst>
              <a:ext uri="{FF2B5EF4-FFF2-40B4-BE49-F238E27FC236}">
                <a16:creationId xmlns:a16="http://schemas.microsoft.com/office/drawing/2014/main" id="{21C898FC-CCBE-F235-7E2B-55750564170D}"/>
              </a:ext>
            </a:extLst>
          </p:cNvPr>
          <p:cNvPicPr>
            <a:picLocks noChangeAspect="1"/>
          </p:cNvPicPr>
          <p:nvPr/>
        </p:nvPicPr>
        <p:blipFill>
          <a:blip r:embed="rId6"/>
          <a:stretch>
            <a:fillRect/>
          </a:stretch>
        </p:blipFill>
        <p:spPr>
          <a:xfrm>
            <a:off x="8216722" y="1241060"/>
            <a:ext cx="3104954" cy="2697190"/>
          </a:xfrm>
          <a:prstGeom prst="rect">
            <a:avLst/>
          </a:prstGeom>
        </p:spPr>
      </p:pic>
      <p:pic>
        <p:nvPicPr>
          <p:cNvPr id="10" name="Imagen 9">
            <a:extLst>
              <a:ext uri="{FF2B5EF4-FFF2-40B4-BE49-F238E27FC236}">
                <a16:creationId xmlns:a16="http://schemas.microsoft.com/office/drawing/2014/main" id="{DC1CE06B-F902-196D-541B-911302C6D833}"/>
              </a:ext>
            </a:extLst>
          </p:cNvPr>
          <p:cNvPicPr>
            <a:picLocks noChangeAspect="1"/>
          </p:cNvPicPr>
          <p:nvPr/>
        </p:nvPicPr>
        <p:blipFill>
          <a:blip r:embed="rId7"/>
          <a:stretch>
            <a:fillRect/>
          </a:stretch>
        </p:blipFill>
        <p:spPr>
          <a:xfrm>
            <a:off x="2632258" y="4230842"/>
            <a:ext cx="2205890" cy="2508758"/>
          </a:xfrm>
          <a:prstGeom prst="rect">
            <a:avLst/>
          </a:prstGeom>
        </p:spPr>
      </p:pic>
      <p:pic>
        <p:nvPicPr>
          <p:cNvPr id="12" name="Imagen 11">
            <a:extLst>
              <a:ext uri="{FF2B5EF4-FFF2-40B4-BE49-F238E27FC236}">
                <a16:creationId xmlns:a16="http://schemas.microsoft.com/office/drawing/2014/main" id="{49E3876A-4A97-01AE-6425-B1596EA28C4A}"/>
              </a:ext>
            </a:extLst>
          </p:cNvPr>
          <p:cNvPicPr>
            <a:picLocks noChangeAspect="1"/>
          </p:cNvPicPr>
          <p:nvPr/>
        </p:nvPicPr>
        <p:blipFill>
          <a:blip r:embed="rId8"/>
          <a:stretch>
            <a:fillRect/>
          </a:stretch>
        </p:blipFill>
        <p:spPr>
          <a:xfrm>
            <a:off x="6408900" y="4141918"/>
            <a:ext cx="2205890" cy="2622558"/>
          </a:xfrm>
          <a:prstGeom prst="rect">
            <a:avLst/>
          </a:prstGeom>
        </p:spPr>
      </p:pic>
    </p:spTree>
    <p:extLst>
      <p:ext uri="{BB962C8B-B14F-4D97-AF65-F5344CB8AC3E}">
        <p14:creationId xmlns:p14="http://schemas.microsoft.com/office/powerpoint/2010/main" val="1631775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358ED463-A75A-D592-A59C-A7869A3A7947}"/>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7E0778D4-BF73-0BC5-E483-94780D5A205F}"/>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B565B3EB-F72D-E217-A7B9-A86D2B2707BC}"/>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46232E2E-B8A5-17D1-B7F2-F7497C33C008}"/>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CBD154D8-9601-F1CF-6CB2-7B53B8A064FA}"/>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D086B0ED-BF68-EB16-B3EB-4AA54F272117}"/>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7C26CBED-665E-6D4A-34E7-B3C1FD3BCFEB}"/>
              </a:ext>
            </a:extLst>
          </p:cNvPr>
          <p:cNvSpPr txBox="1"/>
          <p:nvPr/>
        </p:nvSpPr>
        <p:spPr>
          <a:xfrm>
            <a:off x="1811877" y="118400"/>
            <a:ext cx="7073706"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Desarrollo aplicativo web</a:t>
            </a:r>
            <a:endParaRPr sz="4000" b="1">
              <a:solidFill>
                <a:schemeClr val="lt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D6A05169-3FD0-0866-B477-58FCC7EEACE2}"/>
              </a:ext>
            </a:extLst>
          </p:cNvPr>
          <p:cNvPicPr>
            <a:picLocks noChangeAspect="1"/>
          </p:cNvPicPr>
          <p:nvPr/>
        </p:nvPicPr>
        <p:blipFill>
          <a:blip r:embed="rId4"/>
          <a:stretch>
            <a:fillRect/>
          </a:stretch>
        </p:blipFill>
        <p:spPr>
          <a:xfrm>
            <a:off x="498235" y="1784244"/>
            <a:ext cx="5528771" cy="3987292"/>
          </a:xfrm>
          <a:prstGeom prst="rect">
            <a:avLst/>
          </a:prstGeom>
        </p:spPr>
      </p:pic>
      <p:pic>
        <p:nvPicPr>
          <p:cNvPr id="7" name="Imagen 6">
            <a:extLst>
              <a:ext uri="{FF2B5EF4-FFF2-40B4-BE49-F238E27FC236}">
                <a16:creationId xmlns:a16="http://schemas.microsoft.com/office/drawing/2014/main" id="{CE7AF4A1-1DFD-9A0C-D9FA-44107480FFE1}"/>
              </a:ext>
            </a:extLst>
          </p:cNvPr>
          <p:cNvPicPr>
            <a:picLocks noChangeAspect="1"/>
          </p:cNvPicPr>
          <p:nvPr/>
        </p:nvPicPr>
        <p:blipFill>
          <a:blip r:embed="rId5"/>
          <a:stretch>
            <a:fillRect/>
          </a:stretch>
        </p:blipFill>
        <p:spPr>
          <a:xfrm>
            <a:off x="6255876" y="1784244"/>
            <a:ext cx="5481677" cy="3987292"/>
          </a:xfrm>
          <a:prstGeom prst="rect">
            <a:avLst/>
          </a:prstGeom>
        </p:spPr>
      </p:pic>
    </p:spTree>
    <p:extLst>
      <p:ext uri="{BB962C8B-B14F-4D97-AF65-F5344CB8AC3E}">
        <p14:creationId xmlns:p14="http://schemas.microsoft.com/office/powerpoint/2010/main" val="3431365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83">
          <a:extLst>
            <a:ext uri="{FF2B5EF4-FFF2-40B4-BE49-F238E27FC236}">
              <a16:creationId xmlns:a16="http://schemas.microsoft.com/office/drawing/2014/main" id="{BB1CB3C7-3C03-651E-E59D-DA45B21066B8}"/>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0437BDAD-E707-5E3F-7712-9060B57A9DD4}"/>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00F0570F-6E12-D130-4230-A95BF4BD21F6}"/>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6F06109E-896E-ED22-A39F-172CF899475F}"/>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EBFFEB28-6222-0376-0E85-3296EAA55251}"/>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5A48B3F4-4C18-D1F4-256A-2CAC9C4B078B}"/>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E9AE2A1A-F012-6C9A-8633-B04D661D1D5C}"/>
              </a:ext>
            </a:extLst>
          </p:cNvPr>
          <p:cNvSpPr txBox="1"/>
          <p:nvPr/>
        </p:nvSpPr>
        <p:spPr>
          <a:xfrm>
            <a:off x="1811877" y="118400"/>
            <a:ext cx="7073706"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Desarrollo aplicativo web</a:t>
            </a:r>
            <a:endParaRPr sz="4000" b="1">
              <a:solidFill>
                <a:schemeClr val="lt1"/>
              </a:solidFill>
              <a:latin typeface="Poppins"/>
              <a:ea typeface="Poppins"/>
              <a:cs typeface="Poppins"/>
              <a:sym typeface="Poppins"/>
            </a:endParaRPr>
          </a:p>
        </p:txBody>
      </p:sp>
      <p:pic>
        <p:nvPicPr>
          <p:cNvPr id="4" name="Imagen 3">
            <a:extLst>
              <a:ext uri="{FF2B5EF4-FFF2-40B4-BE49-F238E27FC236}">
                <a16:creationId xmlns:a16="http://schemas.microsoft.com/office/drawing/2014/main" id="{CAFF6170-9385-B5DD-DA88-B2F050CE4EF4}"/>
              </a:ext>
            </a:extLst>
          </p:cNvPr>
          <p:cNvPicPr>
            <a:picLocks noChangeAspect="1"/>
          </p:cNvPicPr>
          <p:nvPr/>
        </p:nvPicPr>
        <p:blipFill>
          <a:blip r:embed="rId4"/>
          <a:stretch>
            <a:fillRect/>
          </a:stretch>
        </p:blipFill>
        <p:spPr>
          <a:xfrm>
            <a:off x="1535035" y="1089092"/>
            <a:ext cx="9121930" cy="5677392"/>
          </a:xfrm>
          <a:prstGeom prst="rect">
            <a:avLst/>
          </a:prstGeom>
        </p:spPr>
      </p:pic>
    </p:spTree>
    <p:extLst>
      <p:ext uri="{BB962C8B-B14F-4D97-AF65-F5344CB8AC3E}">
        <p14:creationId xmlns:p14="http://schemas.microsoft.com/office/powerpoint/2010/main" val="3732467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31"/>
          <p:cNvSpPr txBox="1"/>
          <p:nvPr/>
        </p:nvSpPr>
        <p:spPr>
          <a:xfrm>
            <a:off x="4640957" y="2571734"/>
            <a:ext cx="6131115" cy="1430923"/>
          </a:xfrm>
          <a:prstGeom prst="rect">
            <a:avLst/>
          </a:prstGeom>
          <a:noFill/>
          <a:ln>
            <a:noFill/>
          </a:ln>
        </p:spPr>
        <p:txBody>
          <a:bodyPr spcFirstLastPara="1" wrap="square" lIns="68575" tIns="34275" rIns="68575" bIns="34275" anchor="ctr" anchorCtr="0">
            <a:normAutofit fontScale="400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a:solidFill>
                  <a:schemeClr val="lt1"/>
                </a:solidFill>
                <a:latin typeface="Poppins"/>
                <a:ea typeface="Poppins"/>
                <a:cs typeface="Poppins"/>
                <a:sym typeface="Poppins"/>
              </a:rPr>
              <a:t>Conclusiones</a:t>
            </a:r>
            <a:endParaRPr sz="3750" b="1">
              <a:solidFill>
                <a:schemeClr val="lt1"/>
              </a:solidFill>
              <a:latin typeface="Poppins"/>
              <a:ea typeface="Poppins"/>
              <a:cs typeface="Poppins"/>
              <a:sym typeface="Poppins"/>
            </a:endParaRPr>
          </a:p>
        </p:txBody>
      </p:sp>
      <p:pic>
        <p:nvPicPr>
          <p:cNvPr id="395" name="Google Shape;395;p31"/>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396" name="Google Shape;396;p31"/>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397" name="Google Shape;397;p31"/>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398" name="Google Shape;398;p31"/>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p32"/>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04" name="Google Shape;404;p32"/>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05" name="Google Shape;405;p32"/>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32"/>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32"/>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8" name="Google Shape;408;p32"/>
          <p:cNvSpPr txBox="1"/>
          <p:nvPr/>
        </p:nvSpPr>
        <p:spPr>
          <a:xfrm>
            <a:off x="3572725" y="155150"/>
            <a:ext cx="3781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Conclusiones</a:t>
            </a:r>
            <a:endParaRPr sz="4000" b="1">
              <a:solidFill>
                <a:schemeClr val="lt1"/>
              </a:solidFill>
              <a:latin typeface="Poppins"/>
              <a:ea typeface="Poppins"/>
              <a:cs typeface="Poppins"/>
              <a:sym typeface="Poppins"/>
            </a:endParaRPr>
          </a:p>
        </p:txBody>
      </p:sp>
      <p:sp>
        <p:nvSpPr>
          <p:cNvPr id="3" name="CuadroTexto 2">
            <a:extLst>
              <a:ext uri="{FF2B5EF4-FFF2-40B4-BE49-F238E27FC236}">
                <a16:creationId xmlns:a16="http://schemas.microsoft.com/office/drawing/2014/main" id="{6E934BBF-C6E4-6339-1B82-677DF9D7C6D7}"/>
              </a:ext>
            </a:extLst>
          </p:cNvPr>
          <p:cNvSpPr txBox="1"/>
          <p:nvPr/>
        </p:nvSpPr>
        <p:spPr>
          <a:xfrm>
            <a:off x="172402" y="1244372"/>
            <a:ext cx="11597833" cy="5016758"/>
          </a:xfrm>
          <a:prstGeom prst="rect">
            <a:avLst/>
          </a:prstGeom>
          <a:noFill/>
        </p:spPr>
        <p:txBody>
          <a:bodyPr wrap="square">
            <a:spAutoFit/>
          </a:bodyPr>
          <a:lstStyle/>
          <a:p>
            <a:pPr marL="285750" indent="-285750" algn="just">
              <a:buClr>
                <a:srgbClr val="1A2E81"/>
              </a:buClr>
              <a:buFont typeface="Wingdings" panose="05000000000000000000" pitchFamily="2" charset="2"/>
              <a:buChar char="Ø"/>
            </a:pPr>
            <a:r>
              <a:rPr lang="es-MX" sz="2000" err="1">
                <a:latin typeface="Calibri" panose="020F0502020204030204" pitchFamily="34" charset="0"/>
                <a:ea typeface="Calibri" panose="020F0502020204030204" pitchFamily="34" charset="0"/>
                <a:cs typeface="Calibri" panose="020F0502020204030204" pitchFamily="34" charset="0"/>
              </a:rPr>
              <a:t>MobileNet</a:t>
            </a:r>
            <a:r>
              <a:rPr lang="es-MX" sz="2000">
                <a:latin typeface="Calibri" panose="020F0502020204030204" pitchFamily="34" charset="0"/>
                <a:ea typeface="Calibri" panose="020F0502020204030204" pitchFamily="34" charset="0"/>
                <a:cs typeface="Calibri" panose="020F0502020204030204" pitchFamily="34" charset="0"/>
              </a:rPr>
              <a:t> y </a:t>
            </a:r>
            <a:r>
              <a:rPr lang="es-MX" sz="2000" err="1">
                <a:latin typeface="Calibri" panose="020F0502020204030204" pitchFamily="34" charset="0"/>
                <a:ea typeface="Calibri" panose="020F0502020204030204" pitchFamily="34" charset="0"/>
                <a:cs typeface="Calibri" panose="020F0502020204030204" pitchFamily="34" charset="0"/>
              </a:rPr>
              <a:t>Xception</a:t>
            </a:r>
            <a:r>
              <a:rPr lang="es-MX" sz="2000">
                <a:latin typeface="Calibri" panose="020F0502020204030204" pitchFamily="34" charset="0"/>
                <a:ea typeface="Calibri" panose="020F0502020204030204" pitchFamily="34" charset="0"/>
                <a:cs typeface="Calibri" panose="020F0502020204030204" pitchFamily="34" charset="0"/>
              </a:rPr>
              <a:t> demostraron ser altamente efectivos en la clasificación de imágenes satelitales, con precisiones destacadas del 96.90% y un F1-Score de 97.88%, respectivamente. Estos resultados resaltan la capacidad de las CNN para analizar imágenes geoespaciales y clasificar espacios recreativos con precisión.</a:t>
            </a:r>
          </a:p>
          <a:p>
            <a:pPr marL="285750" indent="-285750" algn="just">
              <a:buClr>
                <a:srgbClr val="1A2E81"/>
              </a:buClr>
              <a:buFont typeface="Wingdings" panose="05000000000000000000" pitchFamily="2" charset="2"/>
              <a:buChar char="Ø"/>
            </a:pPr>
            <a:endParaRPr lang="es-CO" sz="20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Las CNN superaron significativamente a métodos tradicionales como </a:t>
            </a:r>
            <a:r>
              <a:rPr lang="es-MX" sz="2000" err="1">
                <a:latin typeface="Calibri" panose="020F0502020204030204" pitchFamily="34" charset="0"/>
                <a:ea typeface="Calibri" panose="020F0502020204030204" pitchFamily="34" charset="0"/>
                <a:cs typeface="Calibri" panose="020F0502020204030204" pitchFamily="34" charset="0"/>
              </a:rPr>
              <a:t>Random</a:t>
            </a:r>
            <a:r>
              <a:rPr lang="es-MX" sz="2000">
                <a:latin typeface="Calibri" panose="020F0502020204030204" pitchFamily="34" charset="0"/>
                <a:ea typeface="Calibri" panose="020F0502020204030204" pitchFamily="34" charset="0"/>
                <a:cs typeface="Calibri" panose="020F0502020204030204" pitchFamily="34" charset="0"/>
              </a:rPr>
              <a:t> Forest y SVM, mostrando un margen de mejora superior al 10% en precisión y </a:t>
            </a:r>
            <a:r>
              <a:rPr lang="es-MX" sz="2000" err="1">
                <a:latin typeface="Calibri" panose="020F0502020204030204" pitchFamily="34" charset="0"/>
                <a:ea typeface="Calibri" panose="020F0502020204030204" pitchFamily="34" charset="0"/>
                <a:cs typeface="Calibri" panose="020F0502020204030204" pitchFamily="34" charset="0"/>
              </a:rPr>
              <a:t>recall</a:t>
            </a:r>
            <a:r>
              <a:rPr lang="es-MX" sz="2000">
                <a:latin typeface="Calibri" panose="020F0502020204030204" pitchFamily="34" charset="0"/>
                <a:ea typeface="Calibri" panose="020F0502020204030204" pitchFamily="34" charset="0"/>
                <a:cs typeface="Calibri" panose="020F0502020204030204" pitchFamily="34" charset="0"/>
              </a:rPr>
              <a:t>. Mientras las CNN capturan patrones complejos, los métodos tradicionales enfrentaron problemas de confusión de clases, especialmente en categorías más desafiantes.</a:t>
            </a:r>
          </a:p>
          <a:p>
            <a:pPr marL="285750" indent="-285750" algn="just">
              <a:buClr>
                <a:srgbClr val="1A2E81"/>
              </a:buClr>
              <a:buFont typeface="Wingdings" panose="05000000000000000000" pitchFamily="2" charset="2"/>
              <a:buChar char="Ø"/>
            </a:pPr>
            <a:endParaRPr lang="es-MX" sz="20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Aunque los métodos tradicionales son útiles en </a:t>
            </a:r>
            <a:r>
              <a:rPr lang="es-MX" sz="2000" err="1">
                <a:latin typeface="Calibri" panose="020F0502020204030204" pitchFamily="34" charset="0"/>
                <a:ea typeface="Calibri" panose="020F0502020204030204" pitchFamily="34" charset="0"/>
                <a:cs typeface="Calibri" panose="020F0502020204030204" pitchFamily="34" charset="0"/>
              </a:rPr>
              <a:t>datasets</a:t>
            </a:r>
            <a:r>
              <a:rPr lang="es-MX" sz="2000">
                <a:latin typeface="Calibri" panose="020F0502020204030204" pitchFamily="34" charset="0"/>
                <a:ea typeface="Calibri" panose="020F0502020204030204" pitchFamily="34" charset="0"/>
                <a:cs typeface="Calibri" panose="020F0502020204030204" pitchFamily="34" charset="0"/>
              </a:rPr>
              <a:t> pequeños o de baja calidad, las CNN sobresalieron al trabajar con grandes volúmenes de datos, logrando extracciones más precisas de características relevantes. Sin embargo, los modelos tradicionales siguen siendo más económicos computacionalmente.</a:t>
            </a:r>
          </a:p>
          <a:p>
            <a:pPr marL="285750" indent="-285750" algn="just">
              <a:buClr>
                <a:srgbClr val="1A2E81"/>
              </a:buClr>
              <a:buFont typeface="Wingdings" panose="05000000000000000000" pitchFamily="2" charset="2"/>
              <a:buChar char="Ø"/>
            </a:pPr>
            <a:endParaRPr lang="es-MX" sz="20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Los modelos </a:t>
            </a:r>
            <a:r>
              <a:rPr lang="es-MX" sz="2000" err="1">
                <a:latin typeface="Calibri" panose="020F0502020204030204" pitchFamily="34" charset="0"/>
                <a:ea typeface="Calibri" panose="020F0502020204030204" pitchFamily="34" charset="0"/>
                <a:cs typeface="Calibri" panose="020F0502020204030204" pitchFamily="34" charset="0"/>
              </a:rPr>
              <a:t>preentrenados</a:t>
            </a:r>
            <a:r>
              <a:rPr lang="es-MX" sz="2000">
                <a:latin typeface="Calibri" panose="020F0502020204030204" pitchFamily="34" charset="0"/>
                <a:ea typeface="Calibri" panose="020F0502020204030204" pitchFamily="34" charset="0"/>
                <a:cs typeface="Calibri" panose="020F0502020204030204" pitchFamily="34" charset="0"/>
              </a:rPr>
              <a:t>, como </a:t>
            </a:r>
            <a:r>
              <a:rPr lang="es-MX" sz="2000" err="1">
                <a:latin typeface="Calibri" panose="020F0502020204030204" pitchFamily="34" charset="0"/>
                <a:ea typeface="Calibri" panose="020F0502020204030204" pitchFamily="34" charset="0"/>
                <a:cs typeface="Calibri" panose="020F0502020204030204" pitchFamily="34" charset="0"/>
              </a:rPr>
              <a:t>MobileNet</a:t>
            </a:r>
            <a:r>
              <a:rPr lang="es-MX" sz="2000">
                <a:latin typeface="Calibri" panose="020F0502020204030204" pitchFamily="34" charset="0"/>
                <a:ea typeface="Calibri" panose="020F0502020204030204" pitchFamily="34" charset="0"/>
                <a:cs typeface="Calibri" panose="020F0502020204030204" pitchFamily="34" charset="0"/>
              </a:rPr>
              <a:t> y </a:t>
            </a:r>
            <a:r>
              <a:rPr lang="es-MX" sz="2000" err="1">
                <a:latin typeface="Calibri" panose="020F0502020204030204" pitchFamily="34" charset="0"/>
                <a:ea typeface="Calibri" panose="020F0502020204030204" pitchFamily="34" charset="0"/>
                <a:cs typeface="Calibri" panose="020F0502020204030204" pitchFamily="34" charset="0"/>
              </a:rPr>
              <a:t>Xception</a:t>
            </a:r>
            <a:r>
              <a:rPr lang="es-MX" sz="2000">
                <a:latin typeface="Calibri" panose="020F0502020204030204" pitchFamily="34" charset="0"/>
                <a:ea typeface="Calibri" panose="020F0502020204030204" pitchFamily="34" charset="0"/>
                <a:cs typeface="Calibri" panose="020F0502020204030204" pitchFamily="34" charset="0"/>
              </a:rPr>
              <a:t>, superaron al modelo personalizado en todas las métricas. En </a:t>
            </a:r>
            <a:r>
              <a:rPr lang="es-MX" sz="2000" err="1">
                <a:latin typeface="Calibri" panose="020F0502020204030204" pitchFamily="34" charset="0"/>
                <a:ea typeface="Calibri" panose="020F0502020204030204" pitchFamily="34" charset="0"/>
                <a:cs typeface="Calibri" panose="020F0502020204030204" pitchFamily="34" charset="0"/>
              </a:rPr>
              <a:t>MLRSNet</a:t>
            </a:r>
            <a:r>
              <a:rPr lang="es-MX" sz="2000">
                <a:latin typeface="Calibri" panose="020F0502020204030204" pitchFamily="34" charset="0"/>
                <a:ea typeface="Calibri" panose="020F0502020204030204" pitchFamily="34" charset="0"/>
                <a:cs typeface="Calibri" panose="020F0502020204030204" pitchFamily="34" charset="0"/>
              </a:rPr>
              <a:t>, </a:t>
            </a:r>
            <a:r>
              <a:rPr lang="es-MX" sz="2000" err="1">
                <a:latin typeface="Calibri" panose="020F0502020204030204" pitchFamily="34" charset="0"/>
                <a:ea typeface="Calibri" panose="020F0502020204030204" pitchFamily="34" charset="0"/>
                <a:cs typeface="Calibri" panose="020F0502020204030204" pitchFamily="34" charset="0"/>
              </a:rPr>
              <a:t>MobileNet</a:t>
            </a:r>
            <a:r>
              <a:rPr lang="es-MX" sz="2000">
                <a:latin typeface="Calibri" panose="020F0502020204030204" pitchFamily="34" charset="0"/>
                <a:ea typeface="Calibri" panose="020F0502020204030204" pitchFamily="34" charset="0"/>
                <a:cs typeface="Calibri" panose="020F0502020204030204" pitchFamily="34" charset="0"/>
              </a:rPr>
              <a:t> obtuvo un 89.86% de precisión, en contraste con el 77.42% del modelo personalizado, destacando la importancia de aprovechar arquitecturas </a:t>
            </a:r>
            <a:r>
              <a:rPr lang="es-MX" sz="2000" err="1">
                <a:latin typeface="Calibri" panose="020F0502020204030204" pitchFamily="34" charset="0"/>
                <a:ea typeface="Calibri" panose="020F0502020204030204" pitchFamily="34" charset="0"/>
                <a:cs typeface="Calibri" panose="020F0502020204030204" pitchFamily="34" charset="0"/>
              </a:rPr>
              <a:t>preentrenadas</a:t>
            </a:r>
            <a:r>
              <a:rPr lang="es-MX" sz="2000">
                <a:latin typeface="Calibri" panose="020F0502020204030204" pitchFamily="34" charset="0"/>
                <a:ea typeface="Calibri" panose="020F0502020204030204" pitchFamily="34" charset="0"/>
                <a:cs typeface="Calibri" panose="020F0502020204030204" pitchFamily="34" charset="0"/>
              </a:rPr>
              <a:t>.</a:t>
            </a:r>
            <a:endParaRPr lang="es-CO" sz="2000">
              <a:latin typeface="Calibri" panose="020F0502020204030204" pitchFamily="34" charset="0"/>
              <a:ea typeface="Calibri" panose="020F0502020204030204" pitchFamily="34" charset="0"/>
              <a:cs typeface="Calibri" panose="020F0502020204030204" pitchFamily="34" charset="0"/>
            </a:endParaRPr>
          </a:p>
        </p:txBody>
      </p:sp>
      <p:sp>
        <p:nvSpPr>
          <p:cNvPr id="2" name="CuadroTexto 2">
            <a:extLst>
              <a:ext uri="{FF2B5EF4-FFF2-40B4-BE49-F238E27FC236}">
                <a16:creationId xmlns:a16="http://schemas.microsoft.com/office/drawing/2014/main" id="{12E32048-F00A-B72F-7CB5-1BD59A509C41}"/>
              </a:ext>
            </a:extLst>
          </p:cNvPr>
          <p:cNvSpPr txBox="1"/>
          <p:nvPr/>
        </p:nvSpPr>
        <p:spPr>
          <a:xfrm>
            <a:off x="787399" y="1396772"/>
            <a:ext cx="10312401" cy="4401205"/>
          </a:xfrm>
          <a:prstGeom prst="rect">
            <a:avLst/>
          </a:prstGeom>
          <a:solidFill>
            <a:schemeClr val="bg1"/>
          </a:solidFill>
        </p:spPr>
        <p:txBody>
          <a:bodyPr wrap="square">
            <a:spAutoFit/>
          </a:bodyPr>
          <a:lstStyle/>
          <a:p>
            <a:pPr marL="285750" indent="-285750" algn="just">
              <a:buClr>
                <a:srgbClr val="1A2E81"/>
              </a:buClr>
              <a:buFont typeface="Wingdings" panose="05000000000000000000" pitchFamily="2" charset="2"/>
              <a:buChar char="Ø"/>
            </a:pPr>
            <a:r>
              <a:rPr lang="es-MX" sz="2000" err="1">
                <a:latin typeface="Calibri" panose="020F0502020204030204" pitchFamily="34" charset="0"/>
                <a:ea typeface="Calibri" panose="020F0502020204030204" pitchFamily="34" charset="0"/>
                <a:cs typeface="Calibri" panose="020F0502020204030204" pitchFamily="34" charset="0"/>
              </a:rPr>
              <a:t>MobileNet</a:t>
            </a:r>
            <a:r>
              <a:rPr lang="es-MX" sz="2000">
                <a:latin typeface="Calibri" panose="020F0502020204030204" pitchFamily="34" charset="0"/>
                <a:ea typeface="Calibri" panose="020F0502020204030204" pitchFamily="34" charset="0"/>
                <a:cs typeface="Calibri" panose="020F0502020204030204" pitchFamily="34" charset="0"/>
              </a:rPr>
              <a:t> y </a:t>
            </a:r>
            <a:r>
              <a:rPr lang="es-MX" sz="2000" err="1">
                <a:latin typeface="Calibri" panose="020F0502020204030204" pitchFamily="34" charset="0"/>
                <a:ea typeface="Calibri" panose="020F0502020204030204" pitchFamily="34" charset="0"/>
                <a:cs typeface="Calibri" panose="020F0502020204030204" pitchFamily="34" charset="0"/>
              </a:rPr>
              <a:t>Xception</a:t>
            </a:r>
            <a:r>
              <a:rPr lang="es-MX" sz="2000">
                <a:latin typeface="Calibri" panose="020F0502020204030204" pitchFamily="34" charset="0"/>
                <a:ea typeface="Calibri" panose="020F0502020204030204" pitchFamily="34" charset="0"/>
                <a:cs typeface="Calibri" panose="020F0502020204030204" pitchFamily="34" charset="0"/>
              </a:rPr>
              <a:t> demostraron alta eficacia en la clasificación de imágenes satelitales, con precisiones de 96.90% y F1-Score de 97.88%, superando ampliamente a los métodos tradicionales.</a:t>
            </a:r>
          </a:p>
          <a:p>
            <a:pPr algn="just">
              <a:buClr>
                <a:srgbClr val="1A2E81"/>
              </a:buClr>
            </a:pPr>
            <a:endParaRPr lang="es-MX" sz="20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Las CNN capturan patrones complejos y superan en más del 10% la precisión y </a:t>
            </a:r>
            <a:r>
              <a:rPr lang="es-MX" sz="2000" err="1">
                <a:latin typeface="Calibri" panose="020F0502020204030204" pitchFamily="34" charset="0"/>
                <a:ea typeface="Calibri" panose="020F0502020204030204" pitchFamily="34" charset="0"/>
                <a:cs typeface="Calibri" panose="020F0502020204030204" pitchFamily="34" charset="0"/>
              </a:rPr>
              <a:t>recall</a:t>
            </a:r>
            <a:r>
              <a:rPr lang="es-MX" sz="2000">
                <a:latin typeface="Calibri" panose="020F0502020204030204" pitchFamily="34" charset="0"/>
                <a:ea typeface="Calibri" panose="020F0502020204030204" pitchFamily="34" charset="0"/>
                <a:cs typeface="Calibri" panose="020F0502020204030204" pitchFamily="34" charset="0"/>
              </a:rPr>
              <a:t> de </a:t>
            </a:r>
            <a:r>
              <a:rPr lang="es-MX" sz="2000" err="1">
                <a:latin typeface="Calibri" panose="020F0502020204030204" pitchFamily="34" charset="0"/>
                <a:ea typeface="Calibri" panose="020F0502020204030204" pitchFamily="34" charset="0"/>
                <a:cs typeface="Calibri" panose="020F0502020204030204" pitchFamily="34" charset="0"/>
              </a:rPr>
              <a:t>Random</a:t>
            </a:r>
            <a:r>
              <a:rPr lang="es-MX" sz="2000">
                <a:latin typeface="Calibri" panose="020F0502020204030204" pitchFamily="34" charset="0"/>
                <a:ea typeface="Calibri" panose="020F0502020204030204" pitchFamily="34" charset="0"/>
                <a:cs typeface="Calibri" panose="020F0502020204030204" pitchFamily="34" charset="0"/>
              </a:rPr>
              <a:t> Forest y SVM, que presentan confusión en clases desafiantes.</a:t>
            </a:r>
          </a:p>
          <a:p>
            <a:pPr algn="just">
              <a:buClr>
                <a:srgbClr val="1A2E81"/>
              </a:buClr>
            </a:pPr>
            <a:endParaRPr lang="es-MX" sz="20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Métodos tradicionales son útiles en </a:t>
            </a:r>
            <a:r>
              <a:rPr lang="es-MX" sz="2000" err="1">
                <a:latin typeface="Calibri" panose="020F0502020204030204" pitchFamily="34" charset="0"/>
                <a:ea typeface="Calibri" panose="020F0502020204030204" pitchFamily="34" charset="0"/>
                <a:cs typeface="Calibri" panose="020F0502020204030204" pitchFamily="34" charset="0"/>
              </a:rPr>
              <a:t>datasets</a:t>
            </a:r>
            <a:r>
              <a:rPr lang="es-MX" sz="2000">
                <a:latin typeface="Calibri" panose="020F0502020204030204" pitchFamily="34" charset="0"/>
                <a:ea typeface="Calibri" panose="020F0502020204030204" pitchFamily="34" charset="0"/>
                <a:cs typeface="Calibri" panose="020F0502020204030204" pitchFamily="34" charset="0"/>
              </a:rPr>
              <a:t> pequeños y son menos costosos, pero las CNN sobresalen con grandes volúmenes de datos gracias a su capacidad para extraer características relevantes.</a:t>
            </a:r>
          </a:p>
          <a:p>
            <a:pPr algn="just">
              <a:buClr>
                <a:srgbClr val="1A2E81"/>
              </a:buClr>
            </a:pPr>
            <a:endParaRPr lang="es-MX" sz="20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Modelos </a:t>
            </a:r>
            <a:r>
              <a:rPr lang="es-MX" sz="2000" err="1">
                <a:latin typeface="Calibri" panose="020F0502020204030204" pitchFamily="34" charset="0"/>
                <a:ea typeface="Calibri" panose="020F0502020204030204" pitchFamily="34" charset="0"/>
                <a:cs typeface="Calibri" panose="020F0502020204030204" pitchFamily="34" charset="0"/>
              </a:rPr>
              <a:t>preentrenados</a:t>
            </a:r>
            <a:r>
              <a:rPr lang="es-MX" sz="2000">
                <a:latin typeface="Calibri" panose="020F0502020204030204" pitchFamily="34" charset="0"/>
                <a:ea typeface="Calibri" panose="020F0502020204030204" pitchFamily="34" charset="0"/>
                <a:cs typeface="Calibri" panose="020F0502020204030204" pitchFamily="34" charset="0"/>
              </a:rPr>
              <a:t>, como </a:t>
            </a:r>
            <a:r>
              <a:rPr lang="es-MX" sz="2000" err="1">
                <a:latin typeface="Calibri" panose="020F0502020204030204" pitchFamily="34" charset="0"/>
                <a:ea typeface="Calibri" panose="020F0502020204030204" pitchFamily="34" charset="0"/>
                <a:cs typeface="Calibri" panose="020F0502020204030204" pitchFamily="34" charset="0"/>
              </a:rPr>
              <a:t>MobileNet</a:t>
            </a:r>
            <a:r>
              <a:rPr lang="es-MX" sz="2000">
                <a:latin typeface="Calibri" panose="020F0502020204030204" pitchFamily="34" charset="0"/>
                <a:ea typeface="Calibri" panose="020F0502020204030204" pitchFamily="34" charset="0"/>
                <a:cs typeface="Calibri" panose="020F0502020204030204" pitchFamily="34" charset="0"/>
              </a:rPr>
              <a:t> (89.86%) y </a:t>
            </a:r>
            <a:r>
              <a:rPr lang="es-MX" sz="2000" err="1">
                <a:latin typeface="Calibri" panose="020F0502020204030204" pitchFamily="34" charset="0"/>
                <a:ea typeface="Calibri" panose="020F0502020204030204" pitchFamily="34" charset="0"/>
                <a:cs typeface="Calibri" panose="020F0502020204030204" pitchFamily="34" charset="0"/>
              </a:rPr>
              <a:t>Xception</a:t>
            </a:r>
            <a:r>
              <a:rPr lang="es-MX" sz="2000">
                <a:latin typeface="Calibri" panose="020F0502020204030204" pitchFamily="34" charset="0"/>
                <a:ea typeface="Calibri" panose="020F0502020204030204" pitchFamily="34" charset="0"/>
                <a:cs typeface="Calibri" panose="020F0502020204030204" pitchFamily="34" charset="0"/>
              </a:rPr>
              <a:t>, superan claramente a modelos personalizados (77.42%), demostrando la ventaja de arquitecturas </a:t>
            </a:r>
            <a:r>
              <a:rPr lang="es-MX" sz="2000" err="1">
                <a:latin typeface="Calibri" panose="020F0502020204030204" pitchFamily="34" charset="0"/>
                <a:ea typeface="Calibri" panose="020F0502020204030204" pitchFamily="34" charset="0"/>
                <a:cs typeface="Calibri" panose="020F0502020204030204" pitchFamily="34" charset="0"/>
              </a:rPr>
              <a:t>preentrenadas</a:t>
            </a:r>
            <a:r>
              <a:rPr lang="es-MX" sz="2000">
                <a:latin typeface="Calibri" panose="020F0502020204030204" pitchFamily="34" charset="0"/>
                <a:ea typeface="Calibri" panose="020F0502020204030204" pitchFamily="34" charset="0"/>
                <a:cs typeface="Calibri" panose="020F0502020204030204" pitchFamily="34" charset="0"/>
              </a:rPr>
              <a:t> en rendimiento.</a:t>
            </a:r>
            <a:endParaRPr lang="es-CO" sz="200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02">
          <a:extLst>
            <a:ext uri="{FF2B5EF4-FFF2-40B4-BE49-F238E27FC236}">
              <a16:creationId xmlns:a16="http://schemas.microsoft.com/office/drawing/2014/main" id="{2690E90B-C927-260A-ACB7-201957188300}"/>
            </a:ext>
          </a:extLst>
        </p:cNvPr>
        <p:cNvGrpSpPr/>
        <p:nvPr/>
      </p:nvGrpSpPr>
      <p:grpSpPr>
        <a:xfrm>
          <a:off x="0" y="0"/>
          <a:ext cx="0" cy="0"/>
          <a:chOff x="0" y="0"/>
          <a:chExt cx="0" cy="0"/>
        </a:xfrm>
      </p:grpSpPr>
      <p:sp>
        <p:nvSpPr>
          <p:cNvPr id="403" name="Google Shape;403;p32">
            <a:extLst>
              <a:ext uri="{FF2B5EF4-FFF2-40B4-BE49-F238E27FC236}">
                <a16:creationId xmlns:a16="http://schemas.microsoft.com/office/drawing/2014/main" id="{26F878F0-7061-1B23-A97F-8E6F1623C0BA}"/>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04" name="Google Shape;404;p32">
            <a:extLst>
              <a:ext uri="{FF2B5EF4-FFF2-40B4-BE49-F238E27FC236}">
                <a16:creationId xmlns:a16="http://schemas.microsoft.com/office/drawing/2014/main" id="{BAEA1FAB-C644-D67E-6642-8E48A7376376}"/>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05" name="Google Shape;405;p32">
            <a:extLst>
              <a:ext uri="{FF2B5EF4-FFF2-40B4-BE49-F238E27FC236}">
                <a16:creationId xmlns:a16="http://schemas.microsoft.com/office/drawing/2014/main" id="{0681D3D7-B6DE-647D-7537-B9759403CF99}"/>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32">
            <a:extLst>
              <a:ext uri="{FF2B5EF4-FFF2-40B4-BE49-F238E27FC236}">
                <a16:creationId xmlns:a16="http://schemas.microsoft.com/office/drawing/2014/main" id="{D4F4BB3A-DCD4-6BB4-0C87-05A960F247A2}"/>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32">
            <a:extLst>
              <a:ext uri="{FF2B5EF4-FFF2-40B4-BE49-F238E27FC236}">
                <a16:creationId xmlns:a16="http://schemas.microsoft.com/office/drawing/2014/main" id="{247CD5FE-60F6-6A92-3FD2-BC95BAD69AC7}"/>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8" name="Google Shape;408;p32">
            <a:extLst>
              <a:ext uri="{FF2B5EF4-FFF2-40B4-BE49-F238E27FC236}">
                <a16:creationId xmlns:a16="http://schemas.microsoft.com/office/drawing/2014/main" id="{01FF1C7E-B2A8-8662-19B2-12C67B476454}"/>
              </a:ext>
            </a:extLst>
          </p:cNvPr>
          <p:cNvSpPr txBox="1"/>
          <p:nvPr/>
        </p:nvSpPr>
        <p:spPr>
          <a:xfrm>
            <a:off x="3572725" y="155150"/>
            <a:ext cx="3781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Conclusiones</a:t>
            </a:r>
            <a:endParaRPr sz="4000" b="1">
              <a:solidFill>
                <a:schemeClr val="lt1"/>
              </a:solidFill>
              <a:latin typeface="Poppins"/>
              <a:ea typeface="Poppins"/>
              <a:cs typeface="Poppins"/>
              <a:sym typeface="Poppins"/>
            </a:endParaRPr>
          </a:p>
        </p:txBody>
      </p:sp>
      <p:sp>
        <p:nvSpPr>
          <p:cNvPr id="3" name="CuadroTexto 2">
            <a:extLst>
              <a:ext uri="{FF2B5EF4-FFF2-40B4-BE49-F238E27FC236}">
                <a16:creationId xmlns:a16="http://schemas.microsoft.com/office/drawing/2014/main" id="{D0741BD9-5AD7-720C-2ABA-A16B2562AD90}"/>
              </a:ext>
            </a:extLst>
          </p:cNvPr>
          <p:cNvSpPr txBox="1"/>
          <p:nvPr/>
        </p:nvSpPr>
        <p:spPr>
          <a:xfrm>
            <a:off x="172402" y="1244372"/>
            <a:ext cx="11597833" cy="3477875"/>
          </a:xfrm>
          <a:prstGeom prst="rect">
            <a:avLst/>
          </a:prstGeom>
          <a:noFill/>
        </p:spPr>
        <p:txBody>
          <a:bodyPr wrap="square">
            <a:spAutoFit/>
          </a:bodyPr>
          <a:lstStyle/>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Una limitación fue el conteo preciso en imágenes con múltiples clases. Hubo dificultades para diferenciar categorías similares, como canchas múltiples y campos de fútbol, resaltando la necesidad de incorporar técnicas de segmentación más avanzadas.</a:t>
            </a:r>
          </a:p>
          <a:p>
            <a:pPr marL="285750" indent="-285750" algn="just">
              <a:buClr>
                <a:srgbClr val="1A2E81"/>
              </a:buClr>
              <a:buFont typeface="Wingdings" panose="05000000000000000000" pitchFamily="2" charset="2"/>
              <a:buChar char="Ø"/>
            </a:pPr>
            <a:endParaRPr lang="es-MX" sz="20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La implementación del aplicativo web facilita el acceso al modelo, permitiendo cargar imágenes y obtener resultados en tiempo real. Esta plataforma interactiva permite ajustes personalizados y amplía su aplicabilidad en entornos urbanos.</a:t>
            </a:r>
          </a:p>
          <a:p>
            <a:pPr marL="285750" indent="-285750" algn="just">
              <a:buClr>
                <a:srgbClr val="1A2E81"/>
              </a:buClr>
              <a:buFont typeface="Wingdings" panose="05000000000000000000" pitchFamily="2" charset="2"/>
              <a:buChar char="Ø"/>
            </a:pPr>
            <a:endParaRPr lang="es-MX" sz="20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Este proyecto contribuye al análisis urbano al proporcionar una herramienta para clasificar y mapear espacios recreativos. Su enfoque apoya decisiones de planificación sostenible, mejorando la calidad de vida en las ciudades al superar las limitaciones de métodos tradicionales.</a:t>
            </a:r>
            <a:endParaRPr lang="es-CO" sz="2000">
              <a:latin typeface="Calibri" panose="020F0502020204030204" pitchFamily="34" charset="0"/>
              <a:ea typeface="Calibri" panose="020F0502020204030204" pitchFamily="34" charset="0"/>
              <a:cs typeface="Calibri" panose="020F0502020204030204" pitchFamily="34" charset="0"/>
            </a:endParaRPr>
          </a:p>
        </p:txBody>
      </p:sp>
      <p:sp>
        <p:nvSpPr>
          <p:cNvPr id="2" name="CuadroTexto 2">
            <a:extLst>
              <a:ext uri="{FF2B5EF4-FFF2-40B4-BE49-F238E27FC236}">
                <a16:creationId xmlns:a16="http://schemas.microsoft.com/office/drawing/2014/main" id="{A9494959-86EB-2855-BDB4-65F9F947FAEE}"/>
              </a:ext>
            </a:extLst>
          </p:cNvPr>
          <p:cNvSpPr txBox="1"/>
          <p:nvPr/>
        </p:nvSpPr>
        <p:spPr>
          <a:xfrm>
            <a:off x="297083" y="1929162"/>
            <a:ext cx="11597833" cy="2246769"/>
          </a:xfrm>
          <a:prstGeom prst="rect">
            <a:avLst/>
          </a:prstGeom>
          <a:solidFill>
            <a:schemeClr val="bg1"/>
          </a:solidFill>
        </p:spPr>
        <p:txBody>
          <a:bodyPr wrap="square">
            <a:spAutoFit/>
          </a:bodyPr>
          <a:lstStyle/>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Hubo limitaciones en el conteo preciso de imágenes con múltiples clases, especialmente al diferenciar categorías similares, como canchas y campos de fútbol. Esto resalta la necesidad de técnicas de segmentación avanzadas.</a:t>
            </a:r>
          </a:p>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El aplicativo web facilita el uso del modelo, permitiendo cargar imágenes y obtener resultados en tiempo real, con opciones personalizables para entornos urbanos.</a:t>
            </a:r>
          </a:p>
          <a:p>
            <a:pPr marL="285750" indent="-285750" algn="just">
              <a:buClr>
                <a:srgbClr val="1A2E81"/>
              </a:buClr>
              <a:buFont typeface="Wingdings" panose="05000000000000000000" pitchFamily="2" charset="2"/>
              <a:buChar char="Ø"/>
            </a:pPr>
            <a:r>
              <a:rPr lang="es-MX" sz="2000">
                <a:latin typeface="Calibri" panose="020F0502020204030204" pitchFamily="34" charset="0"/>
                <a:ea typeface="Calibri" panose="020F0502020204030204" pitchFamily="34" charset="0"/>
                <a:cs typeface="Calibri" panose="020F0502020204030204" pitchFamily="34" charset="0"/>
              </a:rPr>
              <a:t>El proyecto aporta al análisis urbano al clasificar y mapear espacios recreativos, apoyando la planificación sostenible y mejorando la calidad de vida urbana frente a métodos tradicionales.</a:t>
            </a:r>
            <a:endParaRPr lang="es-CO" sz="20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735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402">
          <a:extLst>
            <a:ext uri="{FF2B5EF4-FFF2-40B4-BE49-F238E27FC236}">
              <a16:creationId xmlns:a16="http://schemas.microsoft.com/office/drawing/2014/main" id="{48011F87-8696-20BF-81B5-99685B9C620F}"/>
            </a:ext>
          </a:extLst>
        </p:cNvPr>
        <p:cNvGrpSpPr/>
        <p:nvPr/>
      </p:nvGrpSpPr>
      <p:grpSpPr>
        <a:xfrm>
          <a:off x="0" y="0"/>
          <a:ext cx="0" cy="0"/>
          <a:chOff x="0" y="0"/>
          <a:chExt cx="0" cy="0"/>
        </a:xfrm>
      </p:grpSpPr>
      <p:sp>
        <p:nvSpPr>
          <p:cNvPr id="403" name="Google Shape;403;p32">
            <a:extLst>
              <a:ext uri="{FF2B5EF4-FFF2-40B4-BE49-F238E27FC236}">
                <a16:creationId xmlns:a16="http://schemas.microsoft.com/office/drawing/2014/main" id="{9DEA508F-7D18-C922-CB98-751818E9EB79}"/>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04" name="Google Shape;404;p32">
            <a:extLst>
              <a:ext uri="{FF2B5EF4-FFF2-40B4-BE49-F238E27FC236}">
                <a16:creationId xmlns:a16="http://schemas.microsoft.com/office/drawing/2014/main" id="{C573F382-F0BA-435F-C170-23931F4EE16A}"/>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05" name="Google Shape;405;p32">
            <a:extLst>
              <a:ext uri="{FF2B5EF4-FFF2-40B4-BE49-F238E27FC236}">
                <a16:creationId xmlns:a16="http://schemas.microsoft.com/office/drawing/2014/main" id="{1F680049-59E0-41F5-890E-E654E58B0138}"/>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32">
            <a:extLst>
              <a:ext uri="{FF2B5EF4-FFF2-40B4-BE49-F238E27FC236}">
                <a16:creationId xmlns:a16="http://schemas.microsoft.com/office/drawing/2014/main" id="{AFF68B16-EAA1-4F5B-BB06-49264A729396}"/>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32">
            <a:extLst>
              <a:ext uri="{FF2B5EF4-FFF2-40B4-BE49-F238E27FC236}">
                <a16:creationId xmlns:a16="http://schemas.microsoft.com/office/drawing/2014/main" id="{0C1EA327-5425-C263-E79A-537584614DDC}"/>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8" name="Google Shape;408;p32">
            <a:extLst>
              <a:ext uri="{FF2B5EF4-FFF2-40B4-BE49-F238E27FC236}">
                <a16:creationId xmlns:a16="http://schemas.microsoft.com/office/drawing/2014/main" id="{0A5D7056-D5BF-6A0C-24EA-D7D37DA82373}"/>
              </a:ext>
            </a:extLst>
          </p:cNvPr>
          <p:cNvSpPr txBox="1"/>
          <p:nvPr/>
        </p:nvSpPr>
        <p:spPr>
          <a:xfrm>
            <a:off x="3572725" y="155150"/>
            <a:ext cx="3781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Conclusiones</a:t>
            </a:r>
            <a:endParaRPr sz="4000" b="1">
              <a:solidFill>
                <a:schemeClr val="lt1"/>
              </a:solidFill>
              <a:latin typeface="Poppins"/>
              <a:ea typeface="Poppins"/>
              <a:cs typeface="Poppins"/>
              <a:sym typeface="Poppins"/>
            </a:endParaRPr>
          </a:p>
        </p:txBody>
      </p:sp>
      <p:sp>
        <p:nvSpPr>
          <p:cNvPr id="4" name="CuadroTexto 2">
            <a:extLst>
              <a:ext uri="{FF2B5EF4-FFF2-40B4-BE49-F238E27FC236}">
                <a16:creationId xmlns:a16="http://schemas.microsoft.com/office/drawing/2014/main" id="{75AB907A-56EF-377A-CAC6-342257CB1F7E}"/>
              </a:ext>
            </a:extLst>
          </p:cNvPr>
          <p:cNvSpPr txBox="1"/>
          <p:nvPr/>
        </p:nvSpPr>
        <p:spPr>
          <a:xfrm>
            <a:off x="814251" y="1345972"/>
            <a:ext cx="9872799" cy="5262979"/>
          </a:xfrm>
          <a:prstGeom prst="rect">
            <a:avLst/>
          </a:prstGeom>
          <a:noFill/>
        </p:spPr>
        <p:txBody>
          <a:bodyPr wrap="square">
            <a:spAutoFit/>
          </a:bodyPr>
          <a:lstStyle/>
          <a:p>
            <a:pPr marL="285750" indent="-285750" algn="just">
              <a:buClr>
                <a:srgbClr val="1A2E81"/>
              </a:buClr>
              <a:buFont typeface="Wingdings" panose="05000000000000000000" pitchFamily="2" charset="2"/>
              <a:buChar char="Ø"/>
            </a:pPr>
            <a:r>
              <a:rPr lang="es-MX" sz="1600" err="1">
                <a:latin typeface="Calibri" panose="020F0502020204030204" pitchFamily="34" charset="0"/>
                <a:ea typeface="Calibri" panose="020F0502020204030204" pitchFamily="34" charset="0"/>
                <a:cs typeface="Calibri" panose="020F0502020204030204" pitchFamily="34" charset="0"/>
              </a:rPr>
              <a:t>MobileNet</a:t>
            </a:r>
            <a:r>
              <a:rPr lang="es-MX" sz="1600">
                <a:latin typeface="Calibri" panose="020F0502020204030204" pitchFamily="34" charset="0"/>
                <a:ea typeface="Calibri" panose="020F0502020204030204" pitchFamily="34" charset="0"/>
                <a:cs typeface="Calibri" panose="020F0502020204030204" pitchFamily="34" charset="0"/>
              </a:rPr>
              <a:t> y </a:t>
            </a:r>
            <a:r>
              <a:rPr lang="es-MX" sz="1600" err="1">
                <a:latin typeface="Calibri" panose="020F0502020204030204" pitchFamily="34" charset="0"/>
                <a:ea typeface="Calibri" panose="020F0502020204030204" pitchFamily="34" charset="0"/>
                <a:cs typeface="Calibri" panose="020F0502020204030204" pitchFamily="34" charset="0"/>
              </a:rPr>
              <a:t>Xception</a:t>
            </a:r>
            <a:r>
              <a:rPr lang="es-MX" sz="1600">
                <a:latin typeface="Calibri" panose="020F0502020204030204" pitchFamily="34" charset="0"/>
                <a:ea typeface="Calibri" panose="020F0502020204030204" pitchFamily="34" charset="0"/>
                <a:cs typeface="Calibri" panose="020F0502020204030204" pitchFamily="34" charset="0"/>
              </a:rPr>
              <a:t> demostraron alta eficacia en la clasificación de imágenes satelitales, con precisiones de 96.90% y F1-Score de 97.88%, superando ampliamente a los métodos tradicionales.</a:t>
            </a:r>
          </a:p>
          <a:p>
            <a:pPr algn="just">
              <a:buClr>
                <a:srgbClr val="1A2E81"/>
              </a:buClr>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Las CNN capturan patrones complejos y superan en más del 10% la precisión y </a:t>
            </a:r>
            <a:r>
              <a:rPr lang="es-MX" sz="1600" err="1">
                <a:latin typeface="Calibri" panose="020F0502020204030204" pitchFamily="34" charset="0"/>
                <a:ea typeface="Calibri" panose="020F0502020204030204" pitchFamily="34" charset="0"/>
                <a:cs typeface="Calibri" panose="020F0502020204030204" pitchFamily="34" charset="0"/>
              </a:rPr>
              <a:t>recall</a:t>
            </a:r>
            <a:r>
              <a:rPr lang="es-MX" sz="1600">
                <a:latin typeface="Calibri" panose="020F0502020204030204" pitchFamily="34" charset="0"/>
                <a:ea typeface="Calibri" panose="020F0502020204030204" pitchFamily="34" charset="0"/>
                <a:cs typeface="Calibri" panose="020F0502020204030204" pitchFamily="34" charset="0"/>
              </a:rPr>
              <a:t> de </a:t>
            </a:r>
            <a:r>
              <a:rPr lang="es-MX" sz="1600" err="1">
                <a:latin typeface="Calibri" panose="020F0502020204030204" pitchFamily="34" charset="0"/>
                <a:ea typeface="Calibri" panose="020F0502020204030204" pitchFamily="34" charset="0"/>
                <a:cs typeface="Calibri" panose="020F0502020204030204" pitchFamily="34" charset="0"/>
              </a:rPr>
              <a:t>Random</a:t>
            </a:r>
            <a:r>
              <a:rPr lang="es-MX" sz="1600">
                <a:latin typeface="Calibri" panose="020F0502020204030204" pitchFamily="34" charset="0"/>
                <a:ea typeface="Calibri" panose="020F0502020204030204" pitchFamily="34" charset="0"/>
                <a:cs typeface="Calibri" panose="020F0502020204030204" pitchFamily="34" charset="0"/>
              </a:rPr>
              <a:t> Forest y SVM, que presentan confusión en clases desafiantes.</a:t>
            </a:r>
          </a:p>
          <a:p>
            <a:pPr algn="just">
              <a:buClr>
                <a:srgbClr val="1A2E81"/>
              </a:buClr>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Métodos tradicionales son útiles en </a:t>
            </a:r>
            <a:r>
              <a:rPr lang="es-MX" sz="1600" err="1">
                <a:latin typeface="Calibri" panose="020F0502020204030204" pitchFamily="34" charset="0"/>
                <a:ea typeface="Calibri" panose="020F0502020204030204" pitchFamily="34" charset="0"/>
                <a:cs typeface="Calibri" panose="020F0502020204030204" pitchFamily="34" charset="0"/>
              </a:rPr>
              <a:t>datasets</a:t>
            </a:r>
            <a:r>
              <a:rPr lang="es-MX" sz="1600">
                <a:latin typeface="Calibri" panose="020F0502020204030204" pitchFamily="34" charset="0"/>
                <a:ea typeface="Calibri" panose="020F0502020204030204" pitchFamily="34" charset="0"/>
                <a:cs typeface="Calibri" panose="020F0502020204030204" pitchFamily="34" charset="0"/>
              </a:rPr>
              <a:t> pequeños y son menos costosos, pero las CNN sobresalen con grandes volúmenes de datos gracias a su capacidad para extraer características relevantes.</a:t>
            </a:r>
          </a:p>
          <a:p>
            <a:pPr algn="just">
              <a:buClr>
                <a:srgbClr val="1A2E81"/>
              </a:buClr>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Modelos </a:t>
            </a:r>
            <a:r>
              <a:rPr lang="es-MX" sz="1600" err="1">
                <a:latin typeface="Calibri" panose="020F0502020204030204" pitchFamily="34" charset="0"/>
                <a:ea typeface="Calibri" panose="020F0502020204030204" pitchFamily="34" charset="0"/>
                <a:cs typeface="Calibri" panose="020F0502020204030204" pitchFamily="34" charset="0"/>
              </a:rPr>
              <a:t>preentrenados</a:t>
            </a:r>
            <a:r>
              <a:rPr lang="es-MX" sz="1600">
                <a:latin typeface="Calibri" panose="020F0502020204030204" pitchFamily="34" charset="0"/>
                <a:ea typeface="Calibri" panose="020F0502020204030204" pitchFamily="34" charset="0"/>
                <a:cs typeface="Calibri" panose="020F0502020204030204" pitchFamily="34" charset="0"/>
              </a:rPr>
              <a:t>, como </a:t>
            </a:r>
            <a:r>
              <a:rPr lang="es-MX" sz="1600" err="1">
                <a:latin typeface="Calibri" panose="020F0502020204030204" pitchFamily="34" charset="0"/>
                <a:ea typeface="Calibri" panose="020F0502020204030204" pitchFamily="34" charset="0"/>
                <a:cs typeface="Calibri" panose="020F0502020204030204" pitchFamily="34" charset="0"/>
              </a:rPr>
              <a:t>MobileNet</a:t>
            </a:r>
            <a:r>
              <a:rPr lang="es-MX" sz="1600">
                <a:latin typeface="Calibri" panose="020F0502020204030204" pitchFamily="34" charset="0"/>
                <a:ea typeface="Calibri" panose="020F0502020204030204" pitchFamily="34" charset="0"/>
                <a:cs typeface="Calibri" panose="020F0502020204030204" pitchFamily="34" charset="0"/>
              </a:rPr>
              <a:t> (89.86%) y </a:t>
            </a:r>
            <a:r>
              <a:rPr lang="es-MX" sz="1600" err="1">
                <a:latin typeface="Calibri" panose="020F0502020204030204" pitchFamily="34" charset="0"/>
                <a:ea typeface="Calibri" panose="020F0502020204030204" pitchFamily="34" charset="0"/>
                <a:cs typeface="Calibri" panose="020F0502020204030204" pitchFamily="34" charset="0"/>
              </a:rPr>
              <a:t>Xception</a:t>
            </a:r>
            <a:r>
              <a:rPr lang="es-MX" sz="1600">
                <a:latin typeface="Calibri" panose="020F0502020204030204" pitchFamily="34" charset="0"/>
                <a:ea typeface="Calibri" panose="020F0502020204030204" pitchFamily="34" charset="0"/>
                <a:cs typeface="Calibri" panose="020F0502020204030204" pitchFamily="34" charset="0"/>
              </a:rPr>
              <a:t>, superan claramente a modelos personalizados (77.42%), demostrando la ventaja de arquitecturas </a:t>
            </a:r>
            <a:r>
              <a:rPr lang="es-MX" sz="1600" err="1">
                <a:latin typeface="Calibri" panose="020F0502020204030204" pitchFamily="34" charset="0"/>
                <a:ea typeface="Calibri" panose="020F0502020204030204" pitchFamily="34" charset="0"/>
                <a:cs typeface="Calibri" panose="020F0502020204030204" pitchFamily="34" charset="0"/>
              </a:rPr>
              <a:t>preentrenadas</a:t>
            </a:r>
            <a:r>
              <a:rPr lang="es-MX" sz="1600">
                <a:latin typeface="Calibri" panose="020F0502020204030204" pitchFamily="34" charset="0"/>
                <a:ea typeface="Calibri" panose="020F0502020204030204" pitchFamily="34" charset="0"/>
                <a:cs typeface="Calibri" panose="020F0502020204030204" pitchFamily="34" charset="0"/>
              </a:rPr>
              <a:t> en rendimiento.</a:t>
            </a:r>
          </a:p>
          <a:p>
            <a:pPr marL="285750" indent="-285750" algn="just">
              <a:buClr>
                <a:srgbClr val="1A2E81"/>
              </a:buClr>
              <a:buFont typeface="Wingdings" panose="05000000000000000000" pitchFamily="2" charset="2"/>
              <a:buChar char="Ø"/>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Hubo limitaciones en el conteo preciso de imágenes con múltiples clases, especialmente al diferenciar categorías similares, como canchas y campos de fútbol. Esto resalta la necesidad de técnicas de segmentación avanzadas.</a:t>
            </a:r>
          </a:p>
          <a:p>
            <a:pPr marL="285750" indent="-285750" algn="just">
              <a:buClr>
                <a:srgbClr val="1A2E81"/>
              </a:buClr>
              <a:buFont typeface="Wingdings" panose="05000000000000000000" pitchFamily="2" charset="2"/>
              <a:buChar char="Ø"/>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El aplicativo web facilita el uso del modelo, permitiendo cargar imágenes y obtener resultados en tiempo real, con opciones personalizables para entornos urbanos.</a:t>
            </a:r>
          </a:p>
          <a:p>
            <a:pPr marL="285750" indent="-285750" algn="just">
              <a:buClr>
                <a:srgbClr val="1A2E81"/>
              </a:buClr>
              <a:buFont typeface="Wingdings" panose="05000000000000000000" pitchFamily="2" charset="2"/>
              <a:buChar char="Ø"/>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El proyecto aporta al análisis urbano al clasificar y mapear espacios recreativos, apoyando la planificación sostenible y mejorando la calidad de vida urbana frente a métodos tradicionales.</a:t>
            </a:r>
            <a:endParaRPr lang="es-CO"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endParaRPr lang="es-CO" sz="16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478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33"/>
          <p:cNvSpPr txBox="1"/>
          <p:nvPr/>
        </p:nvSpPr>
        <p:spPr>
          <a:xfrm>
            <a:off x="4640957" y="2571734"/>
            <a:ext cx="6131115" cy="1430923"/>
          </a:xfrm>
          <a:prstGeom prst="rect">
            <a:avLst/>
          </a:prstGeom>
          <a:noFill/>
          <a:ln>
            <a:noFill/>
          </a:ln>
        </p:spPr>
        <p:txBody>
          <a:bodyPr spcFirstLastPara="1" wrap="square" lIns="68575" tIns="34275" rIns="68575" bIns="34275" anchor="ctr" anchorCtr="0">
            <a:normAutofit fontScale="85000" lnSpcReduction="1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6200" b="1">
                <a:solidFill>
                  <a:schemeClr val="lt1"/>
                </a:solidFill>
                <a:latin typeface="Poppins"/>
                <a:ea typeface="Poppins"/>
                <a:cs typeface="Poppins"/>
                <a:sym typeface="Poppins"/>
              </a:rPr>
              <a:t>Trabajos futuros</a:t>
            </a:r>
            <a:endParaRPr/>
          </a:p>
        </p:txBody>
      </p:sp>
      <p:pic>
        <p:nvPicPr>
          <p:cNvPr id="414" name="Google Shape;414;p33"/>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415" name="Google Shape;415;p33"/>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416" name="Google Shape;416;p33"/>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417" name="Google Shape;417;p33"/>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12">
          <a:extLst>
            <a:ext uri="{FF2B5EF4-FFF2-40B4-BE49-F238E27FC236}">
              <a16:creationId xmlns:a16="http://schemas.microsoft.com/office/drawing/2014/main" id="{EEF00820-FE36-8A60-5326-A113402D5BAB}"/>
            </a:ext>
          </a:extLst>
        </p:cNvPr>
        <p:cNvGrpSpPr/>
        <p:nvPr/>
      </p:nvGrpSpPr>
      <p:grpSpPr>
        <a:xfrm>
          <a:off x="0" y="0"/>
          <a:ext cx="0" cy="0"/>
          <a:chOff x="0" y="0"/>
          <a:chExt cx="0" cy="0"/>
        </a:xfrm>
      </p:grpSpPr>
      <p:pic>
        <p:nvPicPr>
          <p:cNvPr id="113" name="Google Shape;113;p16">
            <a:extLst>
              <a:ext uri="{FF2B5EF4-FFF2-40B4-BE49-F238E27FC236}">
                <a16:creationId xmlns:a16="http://schemas.microsoft.com/office/drawing/2014/main" id="{0DEEBBAA-9380-FF57-88FF-BC9A4522B327}"/>
              </a:ext>
            </a:extLst>
          </p:cNvPr>
          <p:cNvPicPr preferRelativeResize="0"/>
          <p:nvPr/>
        </p:nvPicPr>
        <p:blipFill rotWithShape="1">
          <a:blip r:embed="rId3">
            <a:alphaModFix amt="35000"/>
          </a:blip>
          <a:srcRect/>
          <a:stretch/>
        </p:blipFill>
        <p:spPr>
          <a:xfrm>
            <a:off x="11184000" y="0"/>
            <a:ext cx="1008000" cy="1089091"/>
          </a:xfrm>
          <a:prstGeom prst="rect">
            <a:avLst/>
          </a:prstGeom>
          <a:noFill/>
          <a:ln>
            <a:noFill/>
          </a:ln>
        </p:spPr>
      </p:pic>
      <p:sp>
        <p:nvSpPr>
          <p:cNvPr id="114" name="Google Shape;114;p16">
            <a:extLst>
              <a:ext uri="{FF2B5EF4-FFF2-40B4-BE49-F238E27FC236}">
                <a16:creationId xmlns:a16="http://schemas.microsoft.com/office/drawing/2014/main" id="{B3737870-07B0-160F-C482-7443F5477BDE}"/>
              </a:ext>
            </a:extLst>
          </p:cNvPr>
          <p:cNvSpPr/>
          <p:nvPr/>
        </p:nvSpPr>
        <p:spPr>
          <a:xfrm>
            <a:off x="0" y="4928838"/>
            <a:ext cx="344805" cy="1929764"/>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6">
            <a:extLst>
              <a:ext uri="{FF2B5EF4-FFF2-40B4-BE49-F238E27FC236}">
                <a16:creationId xmlns:a16="http://schemas.microsoft.com/office/drawing/2014/main" id="{AB0D9EE3-8061-D23C-CE88-7E395E39505A}"/>
              </a:ext>
            </a:extLst>
          </p:cNvPr>
          <p:cNvSpPr/>
          <p:nvPr/>
        </p:nvSpPr>
        <p:spPr>
          <a:xfrm>
            <a:off x="11243691" y="4983187"/>
            <a:ext cx="948690" cy="1875155"/>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6">
            <a:extLst>
              <a:ext uri="{FF2B5EF4-FFF2-40B4-BE49-F238E27FC236}">
                <a16:creationId xmlns:a16="http://schemas.microsoft.com/office/drawing/2014/main" id="{9A68C833-7CB3-6F86-E690-868292FD2D3A}"/>
              </a:ext>
            </a:extLst>
          </p:cNvPr>
          <p:cNvSpPr/>
          <p:nvPr/>
        </p:nvSpPr>
        <p:spPr>
          <a:xfrm>
            <a:off x="133077" y="0"/>
            <a:ext cx="599440" cy="207645"/>
          </a:xfrm>
          <a:custGeom>
            <a:avLst/>
            <a:gdLst/>
            <a:ahLst/>
            <a:cxnLst/>
            <a:rect l="l" t="t" r="r" b="b"/>
            <a:pathLst>
              <a:path w="599440" h="207645" extrusionOk="0">
                <a:moveTo>
                  <a:pt x="599095" y="0"/>
                </a:moveTo>
                <a:lnTo>
                  <a:pt x="0" y="0"/>
                </a:lnTo>
                <a:lnTo>
                  <a:pt x="313034" y="182118"/>
                </a:lnTo>
                <a:lnTo>
                  <a:pt x="356149" y="200441"/>
                </a:lnTo>
                <a:lnTo>
                  <a:pt x="400046" y="207575"/>
                </a:lnTo>
                <a:lnTo>
                  <a:pt x="443176" y="204408"/>
                </a:lnTo>
                <a:lnTo>
                  <a:pt x="483989" y="191832"/>
                </a:lnTo>
                <a:lnTo>
                  <a:pt x="520934" y="170734"/>
                </a:lnTo>
                <a:lnTo>
                  <a:pt x="552462" y="142004"/>
                </a:lnTo>
                <a:lnTo>
                  <a:pt x="577022" y="106533"/>
                </a:lnTo>
                <a:lnTo>
                  <a:pt x="593064" y="65209"/>
                </a:lnTo>
                <a:lnTo>
                  <a:pt x="599038" y="18923"/>
                </a:lnTo>
                <a:lnTo>
                  <a:pt x="599095" y="0"/>
                </a:lnTo>
                <a:close/>
              </a:path>
            </a:pathLst>
          </a:custGeom>
          <a:solidFill>
            <a:srgbClr val="97AEF7">
              <a:alpha val="6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6">
            <a:extLst>
              <a:ext uri="{FF2B5EF4-FFF2-40B4-BE49-F238E27FC236}">
                <a16:creationId xmlns:a16="http://schemas.microsoft.com/office/drawing/2014/main" id="{5781E208-CC7C-7C15-6524-8C31B46FD3DA}"/>
              </a:ext>
            </a:extLst>
          </p:cNvPr>
          <p:cNvSpPr txBox="1">
            <a:spLocks noGrp="1"/>
          </p:cNvSpPr>
          <p:nvPr>
            <p:ph type="title"/>
          </p:nvPr>
        </p:nvSpPr>
        <p:spPr>
          <a:xfrm>
            <a:off x="498235" y="310430"/>
            <a:ext cx="9374505" cy="7386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sp>
        <p:nvSpPr>
          <p:cNvPr id="118" name="Google Shape;118;p16">
            <a:extLst>
              <a:ext uri="{FF2B5EF4-FFF2-40B4-BE49-F238E27FC236}">
                <a16:creationId xmlns:a16="http://schemas.microsoft.com/office/drawing/2014/main" id="{DD9CE834-A8DF-48A0-2D84-C11B7D90DDD0}"/>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9" name="Google Shape;119;p16">
            <a:extLst>
              <a:ext uri="{FF2B5EF4-FFF2-40B4-BE49-F238E27FC236}">
                <a16:creationId xmlns:a16="http://schemas.microsoft.com/office/drawing/2014/main" id="{4AF76369-B63E-8D5F-54F9-B6A2FFD670EC}"/>
              </a:ext>
            </a:extLst>
          </p:cNvPr>
          <p:cNvPicPr preferRelativeResize="0"/>
          <p:nvPr/>
        </p:nvPicPr>
        <p:blipFill>
          <a:blip r:embed="rId4">
            <a:alphaModFix/>
            <a:duotone>
              <a:schemeClr val="accent1">
                <a:shade val="45000"/>
                <a:satMod val="135000"/>
              </a:schemeClr>
              <a:prstClr val="white"/>
            </a:duotone>
          </a:blip>
          <a:stretch>
            <a:fillRect/>
          </a:stretch>
        </p:blipFill>
        <p:spPr>
          <a:xfrm>
            <a:off x="844658" y="1602362"/>
            <a:ext cx="3660241" cy="4737053"/>
          </a:xfrm>
          <a:prstGeom prst="rect">
            <a:avLst/>
          </a:prstGeom>
          <a:noFill/>
          <a:ln>
            <a:noFill/>
          </a:ln>
        </p:spPr>
      </p:pic>
      <p:pic>
        <p:nvPicPr>
          <p:cNvPr id="3" name="Imagen 2">
            <a:extLst>
              <a:ext uri="{FF2B5EF4-FFF2-40B4-BE49-F238E27FC236}">
                <a16:creationId xmlns:a16="http://schemas.microsoft.com/office/drawing/2014/main" id="{96ADAE81-1D01-423D-4E11-046B8B2E7396}"/>
              </a:ext>
            </a:extLst>
          </p:cNvPr>
          <p:cNvPicPr>
            <a:picLocks noChangeAspect="1"/>
          </p:cNvPicPr>
          <p:nvPr/>
        </p:nvPicPr>
        <p:blipFill>
          <a:blip r:embed="rId5"/>
          <a:stretch>
            <a:fillRect/>
          </a:stretch>
        </p:blipFill>
        <p:spPr>
          <a:xfrm>
            <a:off x="1626616" y="2664541"/>
            <a:ext cx="528654" cy="528654"/>
          </a:xfrm>
          <a:prstGeom prst="rect">
            <a:avLst/>
          </a:prstGeom>
        </p:spPr>
      </p:pic>
      <p:pic>
        <p:nvPicPr>
          <p:cNvPr id="4" name="Imagen 3">
            <a:extLst>
              <a:ext uri="{FF2B5EF4-FFF2-40B4-BE49-F238E27FC236}">
                <a16:creationId xmlns:a16="http://schemas.microsoft.com/office/drawing/2014/main" id="{CC3BD915-BFEB-3C82-F71D-DE126AEF10E5}"/>
              </a:ext>
            </a:extLst>
          </p:cNvPr>
          <p:cNvPicPr>
            <a:picLocks noChangeAspect="1"/>
          </p:cNvPicPr>
          <p:nvPr/>
        </p:nvPicPr>
        <p:blipFill>
          <a:blip r:embed="rId5"/>
          <a:stretch>
            <a:fillRect/>
          </a:stretch>
        </p:blipFill>
        <p:spPr>
          <a:xfrm>
            <a:off x="1362289" y="4237651"/>
            <a:ext cx="528654" cy="528654"/>
          </a:xfrm>
          <a:prstGeom prst="rect">
            <a:avLst/>
          </a:prstGeom>
        </p:spPr>
      </p:pic>
      <p:pic>
        <p:nvPicPr>
          <p:cNvPr id="5" name="Imagen 4">
            <a:extLst>
              <a:ext uri="{FF2B5EF4-FFF2-40B4-BE49-F238E27FC236}">
                <a16:creationId xmlns:a16="http://schemas.microsoft.com/office/drawing/2014/main" id="{FBB24A46-9827-04DF-B197-AB86E241FC13}"/>
              </a:ext>
            </a:extLst>
          </p:cNvPr>
          <p:cNvPicPr>
            <a:picLocks noChangeAspect="1"/>
          </p:cNvPicPr>
          <p:nvPr/>
        </p:nvPicPr>
        <p:blipFill>
          <a:blip r:embed="rId5"/>
          <a:stretch>
            <a:fillRect/>
          </a:stretch>
        </p:blipFill>
        <p:spPr>
          <a:xfrm>
            <a:off x="2301278" y="3665787"/>
            <a:ext cx="528654" cy="528654"/>
          </a:xfrm>
          <a:prstGeom prst="rect">
            <a:avLst/>
          </a:prstGeom>
        </p:spPr>
      </p:pic>
      <p:pic>
        <p:nvPicPr>
          <p:cNvPr id="6" name="Imagen 5">
            <a:extLst>
              <a:ext uri="{FF2B5EF4-FFF2-40B4-BE49-F238E27FC236}">
                <a16:creationId xmlns:a16="http://schemas.microsoft.com/office/drawing/2014/main" id="{3773BB63-B50A-8B02-B0E6-125C93FE5698}"/>
              </a:ext>
            </a:extLst>
          </p:cNvPr>
          <p:cNvPicPr>
            <a:picLocks noChangeAspect="1"/>
          </p:cNvPicPr>
          <p:nvPr/>
        </p:nvPicPr>
        <p:blipFill>
          <a:blip r:embed="rId5"/>
          <a:stretch>
            <a:fillRect/>
          </a:stretch>
        </p:blipFill>
        <p:spPr>
          <a:xfrm>
            <a:off x="3338605" y="3442183"/>
            <a:ext cx="528654" cy="528654"/>
          </a:xfrm>
          <a:prstGeom prst="rect">
            <a:avLst/>
          </a:prstGeom>
        </p:spPr>
      </p:pic>
      <p:pic>
        <p:nvPicPr>
          <p:cNvPr id="7" name="Imagen 6">
            <a:extLst>
              <a:ext uri="{FF2B5EF4-FFF2-40B4-BE49-F238E27FC236}">
                <a16:creationId xmlns:a16="http://schemas.microsoft.com/office/drawing/2014/main" id="{66927ACA-703F-F613-F9EB-4CB9CF105440}"/>
              </a:ext>
            </a:extLst>
          </p:cNvPr>
          <p:cNvPicPr>
            <a:picLocks noChangeAspect="1"/>
          </p:cNvPicPr>
          <p:nvPr/>
        </p:nvPicPr>
        <p:blipFill>
          <a:blip r:embed="rId5"/>
          <a:stretch>
            <a:fillRect/>
          </a:stretch>
        </p:blipFill>
        <p:spPr>
          <a:xfrm>
            <a:off x="2720293" y="4833736"/>
            <a:ext cx="528654" cy="528654"/>
          </a:xfrm>
          <a:prstGeom prst="rect">
            <a:avLst/>
          </a:prstGeom>
        </p:spPr>
      </p:pic>
      <p:pic>
        <p:nvPicPr>
          <p:cNvPr id="8" name="Imagen 7">
            <a:extLst>
              <a:ext uri="{FF2B5EF4-FFF2-40B4-BE49-F238E27FC236}">
                <a16:creationId xmlns:a16="http://schemas.microsoft.com/office/drawing/2014/main" id="{1307E674-076F-7BAA-DE5A-38D9544F7D54}"/>
              </a:ext>
            </a:extLst>
          </p:cNvPr>
          <p:cNvPicPr>
            <a:picLocks noChangeAspect="1"/>
          </p:cNvPicPr>
          <p:nvPr/>
        </p:nvPicPr>
        <p:blipFill>
          <a:blip r:embed="rId5"/>
          <a:stretch>
            <a:fillRect/>
          </a:stretch>
        </p:blipFill>
        <p:spPr>
          <a:xfrm>
            <a:off x="2036951" y="1864051"/>
            <a:ext cx="528654" cy="528654"/>
          </a:xfrm>
          <a:prstGeom prst="rect">
            <a:avLst/>
          </a:prstGeom>
        </p:spPr>
      </p:pic>
      <p:sp>
        <p:nvSpPr>
          <p:cNvPr id="2" name="Rectángulo 1">
            <a:extLst>
              <a:ext uri="{FF2B5EF4-FFF2-40B4-BE49-F238E27FC236}">
                <a16:creationId xmlns:a16="http://schemas.microsoft.com/office/drawing/2014/main" id="{08B90EED-F197-F6BA-88C0-3D004D58B0DE}"/>
              </a:ext>
            </a:extLst>
          </p:cNvPr>
          <p:cNvSpPr/>
          <p:nvPr/>
        </p:nvSpPr>
        <p:spPr>
          <a:xfrm>
            <a:off x="5185487" y="1493052"/>
            <a:ext cx="6469625" cy="1935947"/>
          </a:xfrm>
          <a:prstGeom prst="rect">
            <a:avLst/>
          </a:prstGeom>
          <a:solidFill>
            <a:srgbClr val="1A2E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2EA70E12-07EE-4344-A92C-599A3CF75A91}"/>
              </a:ext>
            </a:extLst>
          </p:cNvPr>
          <p:cNvSpPr/>
          <p:nvPr/>
        </p:nvSpPr>
        <p:spPr>
          <a:xfrm>
            <a:off x="5185487" y="1788917"/>
            <a:ext cx="2532748" cy="1323439"/>
          </a:xfrm>
          <a:prstGeom prst="rect">
            <a:avLst/>
          </a:prstGeom>
          <a:noFill/>
        </p:spPr>
        <p:txBody>
          <a:bodyPr wrap="square" lIns="91440" tIns="45720" rIns="91440" bIns="45720">
            <a:spAutoFit/>
          </a:bodyPr>
          <a:lstStyle/>
          <a:p>
            <a:pPr algn="ctr"/>
            <a:r>
              <a:rPr lang="es-ES" sz="8000" b="1" cap="none" spc="0">
                <a:ln w="0"/>
                <a:solidFill>
                  <a:schemeClr val="bg1"/>
                </a:solidFill>
                <a:effectLst>
                  <a:outerShdw blurRad="38100" dist="19050" dir="2700000" algn="tl" rotWithShape="0">
                    <a:schemeClr val="dk1">
                      <a:alpha val="40000"/>
                    </a:schemeClr>
                  </a:outerShdw>
                </a:effectLst>
              </a:rPr>
              <a:t>80%</a:t>
            </a:r>
          </a:p>
        </p:txBody>
      </p:sp>
      <p:sp>
        <p:nvSpPr>
          <p:cNvPr id="19" name="Rectángulo 18">
            <a:extLst>
              <a:ext uri="{FF2B5EF4-FFF2-40B4-BE49-F238E27FC236}">
                <a16:creationId xmlns:a16="http://schemas.microsoft.com/office/drawing/2014/main" id="{4C4B0189-E60F-F09E-A705-474F76296175}"/>
              </a:ext>
            </a:extLst>
          </p:cNvPr>
          <p:cNvSpPr/>
          <p:nvPr/>
        </p:nvSpPr>
        <p:spPr>
          <a:xfrm>
            <a:off x="7503601" y="1512831"/>
            <a:ext cx="4151511" cy="1569660"/>
          </a:xfrm>
          <a:prstGeom prst="rect">
            <a:avLst/>
          </a:prstGeom>
          <a:noFill/>
        </p:spPr>
        <p:txBody>
          <a:bodyPr wrap="square" lIns="91440" tIns="45720" rIns="91440" bIns="45720">
            <a:spAutoFit/>
          </a:bodyPr>
          <a:lstStyle/>
          <a:p>
            <a:pPr algn="ctr"/>
            <a:r>
              <a:rPr lang="es-ES" sz="2400" cap="none" spc="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Ciudades a nivel mundial no cumplen con estándares sugeridos de espacios recreativos per cápita.</a:t>
            </a:r>
          </a:p>
        </p:txBody>
      </p:sp>
      <p:sp>
        <p:nvSpPr>
          <p:cNvPr id="20" name="Rectángulo 19">
            <a:extLst>
              <a:ext uri="{FF2B5EF4-FFF2-40B4-BE49-F238E27FC236}">
                <a16:creationId xmlns:a16="http://schemas.microsoft.com/office/drawing/2014/main" id="{88F024CB-704F-ACED-9AFD-30D0358C2784}"/>
              </a:ext>
            </a:extLst>
          </p:cNvPr>
          <p:cNvSpPr/>
          <p:nvPr/>
        </p:nvSpPr>
        <p:spPr>
          <a:xfrm>
            <a:off x="9316855" y="3574911"/>
            <a:ext cx="2532748" cy="1107996"/>
          </a:xfrm>
          <a:prstGeom prst="rect">
            <a:avLst/>
          </a:prstGeom>
          <a:noFill/>
        </p:spPr>
        <p:txBody>
          <a:bodyPr wrap="square" lIns="91440" tIns="45720" rIns="91440" bIns="45720">
            <a:spAutoFit/>
          </a:bodyPr>
          <a:lstStyle/>
          <a:p>
            <a:pPr algn="ctr"/>
            <a:r>
              <a:rPr lang="es-ES" sz="6600" b="1" cap="none" spc="0">
                <a:ln w="0"/>
                <a:solidFill>
                  <a:srgbClr val="1A2E81"/>
                </a:solidFill>
                <a:effectLst>
                  <a:outerShdw blurRad="38100" dist="19050" dir="2700000" algn="tl" rotWithShape="0">
                    <a:schemeClr val="dk1">
                      <a:alpha val="40000"/>
                    </a:schemeClr>
                  </a:outerShdw>
                </a:effectLst>
              </a:rPr>
              <a:t>9 m2</a:t>
            </a:r>
          </a:p>
        </p:txBody>
      </p:sp>
      <p:sp>
        <p:nvSpPr>
          <p:cNvPr id="21" name="Rectángulo 20">
            <a:extLst>
              <a:ext uri="{FF2B5EF4-FFF2-40B4-BE49-F238E27FC236}">
                <a16:creationId xmlns:a16="http://schemas.microsoft.com/office/drawing/2014/main" id="{5D2BD7BA-24D1-3F5B-4D31-52C1929227C7}"/>
              </a:ext>
            </a:extLst>
          </p:cNvPr>
          <p:cNvSpPr/>
          <p:nvPr/>
        </p:nvSpPr>
        <p:spPr>
          <a:xfrm>
            <a:off x="5086841" y="3940895"/>
            <a:ext cx="3955777" cy="1569660"/>
          </a:xfrm>
          <a:prstGeom prst="rect">
            <a:avLst/>
          </a:prstGeom>
          <a:noFill/>
        </p:spPr>
        <p:txBody>
          <a:bodyPr wrap="square" lIns="91440" tIns="45720" rIns="91440" bIns="45720">
            <a:spAutoFit/>
          </a:bodyPr>
          <a:lstStyle/>
          <a:p>
            <a:pPr algn="ctr"/>
            <a:r>
              <a:rPr lang="es-ES" sz="2400"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 ciudad de Bogotá cuenta con 5 m2 de espacios verdes y recreativos por habitante</a:t>
            </a:r>
          </a:p>
        </p:txBody>
      </p:sp>
      <p:sp>
        <p:nvSpPr>
          <p:cNvPr id="22" name="Rectángulo 21">
            <a:extLst>
              <a:ext uri="{FF2B5EF4-FFF2-40B4-BE49-F238E27FC236}">
                <a16:creationId xmlns:a16="http://schemas.microsoft.com/office/drawing/2014/main" id="{C4FFF259-1584-211B-974D-33CDCD159507}"/>
              </a:ext>
            </a:extLst>
          </p:cNvPr>
          <p:cNvSpPr/>
          <p:nvPr/>
        </p:nvSpPr>
        <p:spPr>
          <a:xfrm>
            <a:off x="9030316" y="4501978"/>
            <a:ext cx="3105827" cy="1200329"/>
          </a:xfrm>
          <a:prstGeom prst="rect">
            <a:avLst/>
          </a:prstGeom>
          <a:noFill/>
        </p:spPr>
        <p:txBody>
          <a:bodyPr wrap="square" lIns="91440" tIns="45720" rIns="91440" bIns="45720">
            <a:spAutoFit/>
          </a:bodyPr>
          <a:lstStyle/>
          <a:p>
            <a:pPr algn="ctr"/>
            <a:r>
              <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Estándar mínimo sugerido por la OMS</a:t>
            </a:r>
          </a:p>
        </p:txBody>
      </p:sp>
      <p:sp>
        <p:nvSpPr>
          <p:cNvPr id="23" name="Google Shape;139;p18">
            <a:extLst>
              <a:ext uri="{FF2B5EF4-FFF2-40B4-BE49-F238E27FC236}">
                <a16:creationId xmlns:a16="http://schemas.microsoft.com/office/drawing/2014/main" id="{C7D1266D-5FC2-8527-0C50-6260B759EC92}"/>
              </a:ext>
            </a:extLst>
          </p:cNvPr>
          <p:cNvSpPr txBox="1"/>
          <p:nvPr/>
        </p:nvSpPr>
        <p:spPr>
          <a:xfrm>
            <a:off x="1582113" y="118400"/>
            <a:ext cx="7762424"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Planteamiento del problema</a:t>
            </a:r>
            <a:endParaRPr sz="4000" b="1">
              <a:solidFill>
                <a:schemeClr val="lt1"/>
              </a:solidFill>
              <a:latin typeface="Poppins"/>
              <a:ea typeface="Poppins"/>
              <a:cs typeface="Poppins"/>
              <a:sym typeface="Poppins"/>
            </a:endParaRPr>
          </a:p>
        </p:txBody>
      </p:sp>
      <p:sp>
        <p:nvSpPr>
          <p:cNvPr id="11" name="CuadroTexto 10">
            <a:extLst>
              <a:ext uri="{FF2B5EF4-FFF2-40B4-BE49-F238E27FC236}">
                <a16:creationId xmlns:a16="http://schemas.microsoft.com/office/drawing/2014/main" id="{989D86F3-0B8D-C9FA-5BF3-4EBE8E491A54}"/>
              </a:ext>
            </a:extLst>
          </p:cNvPr>
          <p:cNvSpPr txBox="1"/>
          <p:nvPr/>
        </p:nvSpPr>
        <p:spPr>
          <a:xfrm>
            <a:off x="5185487" y="3109540"/>
            <a:ext cx="2131302" cy="261610"/>
          </a:xfrm>
          <a:prstGeom prst="rect">
            <a:avLst/>
          </a:prstGeom>
          <a:noFill/>
        </p:spPr>
        <p:txBody>
          <a:bodyPr wrap="square">
            <a:spAutoFit/>
          </a:bodyPr>
          <a:lstStyle/>
          <a:p>
            <a:r>
              <a:rPr lang="es-CO" sz="1100">
                <a:solidFill>
                  <a:schemeClr val="bg1"/>
                </a:solidFill>
              </a:rPr>
              <a:t>(Zamora Intriago, 2021)</a:t>
            </a:r>
          </a:p>
        </p:txBody>
      </p:sp>
      <p:sp>
        <p:nvSpPr>
          <p:cNvPr id="13" name="CuadroTexto 12">
            <a:extLst>
              <a:ext uri="{FF2B5EF4-FFF2-40B4-BE49-F238E27FC236}">
                <a16:creationId xmlns:a16="http://schemas.microsoft.com/office/drawing/2014/main" id="{7040A10D-6175-C043-9BDC-8BD091CEAEC6}"/>
              </a:ext>
            </a:extLst>
          </p:cNvPr>
          <p:cNvSpPr txBox="1"/>
          <p:nvPr/>
        </p:nvSpPr>
        <p:spPr>
          <a:xfrm>
            <a:off x="5310708" y="5563807"/>
            <a:ext cx="1456899" cy="276999"/>
          </a:xfrm>
          <a:prstGeom prst="rect">
            <a:avLst/>
          </a:prstGeom>
          <a:noFill/>
        </p:spPr>
        <p:txBody>
          <a:bodyPr wrap="square">
            <a:spAutoFit/>
          </a:bodyPr>
          <a:lstStyle/>
          <a:p>
            <a:r>
              <a:rPr lang="es-CO" sz="1200">
                <a:solidFill>
                  <a:srgbClr val="1A2E81"/>
                </a:solidFill>
                <a:latin typeface="Calibri" panose="020F0502020204030204" pitchFamily="34" charset="0"/>
                <a:ea typeface="Calibri" panose="020F0502020204030204" pitchFamily="34" charset="0"/>
                <a:cs typeface="Calibri" panose="020F0502020204030204" pitchFamily="34" charset="0"/>
              </a:rPr>
              <a:t>(</a:t>
            </a:r>
            <a:r>
              <a:rPr lang="es-CO" sz="1200" err="1">
                <a:solidFill>
                  <a:srgbClr val="1A2E81"/>
                </a:solidFill>
                <a:latin typeface="Calibri" panose="020F0502020204030204" pitchFamily="34" charset="0"/>
                <a:ea typeface="Calibri" panose="020F0502020204030204" pitchFamily="34" charset="0"/>
                <a:cs typeface="Calibri" panose="020F0502020204030204" pitchFamily="34" charset="0"/>
              </a:rPr>
              <a:t>Guerini</a:t>
            </a:r>
            <a:r>
              <a:rPr lang="es-CO" sz="1200">
                <a:solidFill>
                  <a:srgbClr val="1A2E81"/>
                </a:solidFill>
                <a:latin typeface="Calibri" panose="020F0502020204030204" pitchFamily="34" charset="0"/>
                <a:ea typeface="Calibri" panose="020F0502020204030204" pitchFamily="34" charset="0"/>
                <a:cs typeface="Calibri" panose="020F0502020204030204" pitchFamily="34" charset="0"/>
              </a:rPr>
              <a:t>, 2021)</a:t>
            </a:r>
          </a:p>
        </p:txBody>
      </p:sp>
    </p:spTree>
    <p:extLst>
      <p:ext uri="{BB962C8B-B14F-4D97-AF65-F5344CB8AC3E}">
        <p14:creationId xmlns:p14="http://schemas.microsoft.com/office/powerpoint/2010/main" val="52987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9" grpId="0"/>
      <p:bldP spid="20" grpId="0"/>
      <p:bldP spid="21" grpId="0"/>
      <p:bldP spid="22" grpId="0"/>
      <p:bldP spid="11"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091975E2-EDB2-73D6-27DB-D0975AEE6EAF}"/>
            </a:ext>
          </a:extLst>
        </p:cNvPr>
        <p:cNvGrpSpPr/>
        <p:nvPr/>
      </p:nvGrpSpPr>
      <p:grpSpPr>
        <a:xfrm>
          <a:off x="0" y="0"/>
          <a:ext cx="0" cy="0"/>
          <a:chOff x="0" y="0"/>
          <a:chExt cx="0" cy="0"/>
        </a:xfrm>
      </p:grpSpPr>
      <p:sp>
        <p:nvSpPr>
          <p:cNvPr id="433" name="Google Shape;433;p35">
            <a:extLst>
              <a:ext uri="{FF2B5EF4-FFF2-40B4-BE49-F238E27FC236}">
                <a16:creationId xmlns:a16="http://schemas.microsoft.com/office/drawing/2014/main" id="{843B895E-7726-8515-4799-B368AD410A8B}"/>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34" name="Google Shape;434;p35">
            <a:extLst>
              <a:ext uri="{FF2B5EF4-FFF2-40B4-BE49-F238E27FC236}">
                <a16:creationId xmlns:a16="http://schemas.microsoft.com/office/drawing/2014/main" id="{DB19EC76-6461-EC5C-A6BA-1AA0838CC981}"/>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35" name="Google Shape;435;p35">
            <a:extLst>
              <a:ext uri="{FF2B5EF4-FFF2-40B4-BE49-F238E27FC236}">
                <a16:creationId xmlns:a16="http://schemas.microsoft.com/office/drawing/2014/main" id="{A67F5777-7F91-FC30-6AAC-3E2627276300}"/>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35">
            <a:extLst>
              <a:ext uri="{FF2B5EF4-FFF2-40B4-BE49-F238E27FC236}">
                <a16:creationId xmlns:a16="http://schemas.microsoft.com/office/drawing/2014/main" id="{51307A30-DEBE-5620-BFE7-D6A5CD008EC0}"/>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35">
            <a:extLst>
              <a:ext uri="{FF2B5EF4-FFF2-40B4-BE49-F238E27FC236}">
                <a16:creationId xmlns:a16="http://schemas.microsoft.com/office/drawing/2014/main" id="{A15F92B8-5EA3-37A8-2137-7A85E7919E11}"/>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8" name="Google Shape;438;p35">
            <a:extLst>
              <a:ext uri="{FF2B5EF4-FFF2-40B4-BE49-F238E27FC236}">
                <a16:creationId xmlns:a16="http://schemas.microsoft.com/office/drawing/2014/main" id="{B8BC0A61-1B6A-C39B-1AF2-85BCF01DAAD6}"/>
              </a:ext>
            </a:extLst>
          </p:cNvPr>
          <p:cNvSpPr txBox="1"/>
          <p:nvPr/>
        </p:nvSpPr>
        <p:spPr>
          <a:xfrm>
            <a:off x="3064375" y="155150"/>
            <a:ext cx="47979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Trabajos Futuros</a:t>
            </a:r>
            <a:endParaRPr sz="4000" b="1">
              <a:solidFill>
                <a:schemeClr val="lt1"/>
              </a:solidFill>
              <a:latin typeface="Poppins"/>
              <a:ea typeface="Poppins"/>
              <a:cs typeface="Poppins"/>
              <a:sym typeface="Poppins"/>
            </a:endParaRPr>
          </a:p>
        </p:txBody>
      </p:sp>
      <p:grpSp>
        <p:nvGrpSpPr>
          <p:cNvPr id="2" name="Grupo 1">
            <a:extLst>
              <a:ext uri="{FF2B5EF4-FFF2-40B4-BE49-F238E27FC236}">
                <a16:creationId xmlns:a16="http://schemas.microsoft.com/office/drawing/2014/main" id="{3F66E8E7-B976-1B4E-4E74-F27D653F62EE}"/>
              </a:ext>
            </a:extLst>
          </p:cNvPr>
          <p:cNvGrpSpPr/>
          <p:nvPr/>
        </p:nvGrpSpPr>
        <p:grpSpPr>
          <a:xfrm>
            <a:off x="3963280" y="1258923"/>
            <a:ext cx="3789337" cy="3790088"/>
            <a:chOff x="3958571" y="1512848"/>
            <a:chExt cx="3789337" cy="3790088"/>
          </a:xfrm>
        </p:grpSpPr>
        <p:sp>
          <p:nvSpPr>
            <p:cNvPr id="6" name="Forma libre: forma 5">
              <a:extLst>
                <a:ext uri="{FF2B5EF4-FFF2-40B4-BE49-F238E27FC236}">
                  <a16:creationId xmlns:a16="http://schemas.microsoft.com/office/drawing/2014/main" id="{D2DAFEBD-7716-4DFA-F6B5-9CC8451550D2}"/>
                </a:ext>
              </a:extLst>
            </p:cNvPr>
            <p:cNvSpPr/>
            <p:nvPr/>
          </p:nvSpPr>
          <p:spPr>
            <a:xfrm>
              <a:off x="3958571" y="1512848"/>
              <a:ext cx="3789337" cy="3790088"/>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FF00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5940" tIns="942340" rIns="2567940" bIns="2188634" numCol="1" spcCol="1270" anchor="ctr" anchorCtr="0">
              <a:noAutofit/>
            </a:bodyPr>
            <a:lstStyle/>
            <a:p>
              <a:pPr marL="0" lvl="0" indent="0" algn="ctr" defTabSz="1689100">
                <a:lnSpc>
                  <a:spcPct val="90000"/>
                </a:lnSpc>
                <a:spcBef>
                  <a:spcPct val="0"/>
                </a:spcBef>
                <a:spcAft>
                  <a:spcPct val="35000"/>
                </a:spcAft>
                <a:buNone/>
              </a:pPr>
              <a:endParaRPr lang="es-CO" sz="3800" kern="1200"/>
            </a:p>
          </p:txBody>
        </p:sp>
        <p:pic>
          <p:nvPicPr>
            <p:cNvPr id="8" name="Imagen 7">
              <a:extLst>
                <a:ext uri="{FF2B5EF4-FFF2-40B4-BE49-F238E27FC236}">
                  <a16:creationId xmlns:a16="http://schemas.microsoft.com/office/drawing/2014/main" id="{0CD606DE-4E21-D756-D59F-0B68CE9AEF01}"/>
                </a:ext>
              </a:extLst>
            </p:cNvPr>
            <p:cNvPicPr>
              <a:picLocks noChangeAspect="1"/>
            </p:cNvPicPr>
            <p:nvPr/>
          </p:nvPicPr>
          <p:blipFill>
            <a:blip r:embed="rId4"/>
            <a:stretch>
              <a:fillRect/>
            </a:stretch>
          </p:blipFill>
          <p:spPr>
            <a:xfrm>
              <a:off x="4611159" y="2340077"/>
              <a:ext cx="993058" cy="993058"/>
            </a:xfrm>
            <a:prstGeom prst="rect">
              <a:avLst/>
            </a:prstGeom>
          </p:spPr>
        </p:pic>
      </p:grpSp>
      <p:cxnSp>
        <p:nvCxnSpPr>
          <p:cNvPr id="7" name="Conector recto 6">
            <a:extLst>
              <a:ext uri="{FF2B5EF4-FFF2-40B4-BE49-F238E27FC236}">
                <a16:creationId xmlns:a16="http://schemas.microsoft.com/office/drawing/2014/main" id="{DA878B13-AC39-C077-AAEA-29275C44B28F}"/>
              </a:ext>
            </a:extLst>
          </p:cNvPr>
          <p:cNvCxnSpPr>
            <a:cxnSpLocks/>
            <a:stCxn id="6" idx="1"/>
          </p:cNvCxnSpPr>
          <p:nvPr/>
        </p:nvCxnSpPr>
        <p:spPr>
          <a:xfrm flipH="1" flipV="1">
            <a:off x="3313470" y="1672476"/>
            <a:ext cx="903648" cy="533969"/>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A2C7754E-0AEA-33C8-A7C2-51603B8115F5}"/>
              </a:ext>
            </a:extLst>
          </p:cNvPr>
          <p:cNvCxnSpPr>
            <a:cxnSpLocks/>
          </p:cNvCxnSpPr>
          <p:nvPr/>
        </p:nvCxnSpPr>
        <p:spPr>
          <a:xfrm flipH="1">
            <a:off x="172402" y="1672476"/>
            <a:ext cx="3141068" cy="0"/>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7C7281C5-6AD2-FE2A-5DD1-FF2DDE469753}"/>
              </a:ext>
            </a:extLst>
          </p:cNvPr>
          <p:cNvSpPr txBox="1"/>
          <p:nvPr/>
        </p:nvSpPr>
        <p:spPr>
          <a:xfrm>
            <a:off x="172402" y="1257097"/>
            <a:ext cx="3141068" cy="400110"/>
          </a:xfrm>
          <a:prstGeom prst="rect">
            <a:avLst/>
          </a:prstGeom>
          <a:noFill/>
        </p:spPr>
        <p:txBody>
          <a:bodyPr wrap="square" rtlCol="0">
            <a:spAutoFit/>
          </a:bodyPr>
          <a:lstStyle/>
          <a:p>
            <a:r>
              <a:rPr lang="es-CO" sz="2000">
                <a:solidFill>
                  <a:srgbClr val="FF0066"/>
                </a:solidFill>
                <a:latin typeface="Poppins" panose="00000500000000000000" pitchFamily="2" charset="0"/>
                <a:cs typeface="Poppins" panose="00000500000000000000" pitchFamily="2" charset="0"/>
              </a:rPr>
              <a:t>Validador de espacios</a:t>
            </a:r>
          </a:p>
        </p:txBody>
      </p:sp>
      <p:sp>
        <p:nvSpPr>
          <p:cNvPr id="21" name="CuadroTexto 20">
            <a:extLst>
              <a:ext uri="{FF2B5EF4-FFF2-40B4-BE49-F238E27FC236}">
                <a16:creationId xmlns:a16="http://schemas.microsoft.com/office/drawing/2014/main" id="{6D5BDD77-3E8B-28B9-F68B-C2D57950DFE6}"/>
              </a:ext>
            </a:extLst>
          </p:cNvPr>
          <p:cNvSpPr txBox="1"/>
          <p:nvPr/>
        </p:nvSpPr>
        <p:spPr>
          <a:xfrm>
            <a:off x="172402" y="1918992"/>
            <a:ext cx="3392128" cy="1754326"/>
          </a:xfrm>
          <a:prstGeom prst="rect">
            <a:avLst/>
          </a:prstGeom>
          <a:noFill/>
        </p:spPr>
        <p:txBody>
          <a:bodyPr wrap="square" rtlCol="0">
            <a:spAutoFit/>
          </a:bodyPr>
          <a:lstStyle/>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Validación visual interactiva de clasificaciones.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Retroalimentación para mejorar el modelo.</a:t>
            </a:r>
          </a:p>
          <a:p>
            <a:pPr marL="285750" indent="-285750">
              <a:buFont typeface="Arial" panose="020B0604020202020204" pitchFamily="34" charset="0"/>
              <a:buChar char="•"/>
            </a:pPr>
            <a:endParaRPr lang="es-MX" sz="180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2861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73C359DF-1C94-DB8F-5301-18D5D00C30B8}"/>
            </a:ext>
          </a:extLst>
        </p:cNvPr>
        <p:cNvGrpSpPr/>
        <p:nvPr/>
      </p:nvGrpSpPr>
      <p:grpSpPr>
        <a:xfrm>
          <a:off x="0" y="0"/>
          <a:ext cx="0" cy="0"/>
          <a:chOff x="0" y="0"/>
          <a:chExt cx="0" cy="0"/>
        </a:xfrm>
      </p:grpSpPr>
      <p:sp>
        <p:nvSpPr>
          <p:cNvPr id="433" name="Google Shape;433;p35">
            <a:extLst>
              <a:ext uri="{FF2B5EF4-FFF2-40B4-BE49-F238E27FC236}">
                <a16:creationId xmlns:a16="http://schemas.microsoft.com/office/drawing/2014/main" id="{FCF795F6-3268-29CE-7477-DB7CC1D75636}"/>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34" name="Google Shape;434;p35">
            <a:extLst>
              <a:ext uri="{FF2B5EF4-FFF2-40B4-BE49-F238E27FC236}">
                <a16:creationId xmlns:a16="http://schemas.microsoft.com/office/drawing/2014/main" id="{55778EBE-86C5-C108-4C20-E692692A40F5}"/>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35" name="Google Shape;435;p35">
            <a:extLst>
              <a:ext uri="{FF2B5EF4-FFF2-40B4-BE49-F238E27FC236}">
                <a16:creationId xmlns:a16="http://schemas.microsoft.com/office/drawing/2014/main" id="{D18320CC-07EC-8984-5C24-FD65AC07C9CE}"/>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35">
            <a:extLst>
              <a:ext uri="{FF2B5EF4-FFF2-40B4-BE49-F238E27FC236}">
                <a16:creationId xmlns:a16="http://schemas.microsoft.com/office/drawing/2014/main" id="{9D6A774A-C490-4B1D-5A65-06CC350F04AE}"/>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35">
            <a:extLst>
              <a:ext uri="{FF2B5EF4-FFF2-40B4-BE49-F238E27FC236}">
                <a16:creationId xmlns:a16="http://schemas.microsoft.com/office/drawing/2014/main" id="{639DC3A2-8733-C045-F427-B10504FAFF45}"/>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8" name="Google Shape;438;p35">
            <a:extLst>
              <a:ext uri="{FF2B5EF4-FFF2-40B4-BE49-F238E27FC236}">
                <a16:creationId xmlns:a16="http://schemas.microsoft.com/office/drawing/2014/main" id="{27FFC018-ABE4-17DA-E614-62922E3857D6}"/>
              </a:ext>
            </a:extLst>
          </p:cNvPr>
          <p:cNvSpPr txBox="1"/>
          <p:nvPr/>
        </p:nvSpPr>
        <p:spPr>
          <a:xfrm>
            <a:off x="3064375" y="155150"/>
            <a:ext cx="47979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Trabajos Futuros</a:t>
            </a:r>
            <a:endParaRPr sz="4000" b="1">
              <a:solidFill>
                <a:schemeClr val="lt1"/>
              </a:solidFill>
              <a:latin typeface="Poppins"/>
              <a:ea typeface="Poppins"/>
              <a:cs typeface="Poppins"/>
              <a:sym typeface="Poppins"/>
            </a:endParaRPr>
          </a:p>
        </p:txBody>
      </p:sp>
      <p:sp>
        <p:nvSpPr>
          <p:cNvPr id="4" name="Forma libre: forma 3">
            <a:extLst>
              <a:ext uri="{FF2B5EF4-FFF2-40B4-BE49-F238E27FC236}">
                <a16:creationId xmlns:a16="http://schemas.microsoft.com/office/drawing/2014/main" id="{81793ECE-1A1B-D274-2710-E97906557397}"/>
              </a:ext>
            </a:extLst>
          </p:cNvPr>
          <p:cNvSpPr/>
          <p:nvPr/>
        </p:nvSpPr>
        <p:spPr>
          <a:xfrm>
            <a:off x="3984448" y="1258923"/>
            <a:ext cx="3789337" cy="3790088"/>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965" tIns="888153" rIns="580915" bIns="2242821" numCol="1" spcCol="1270" anchor="ctr" anchorCtr="0">
            <a:noAutofit/>
          </a:bodyPr>
          <a:lstStyle/>
          <a:p>
            <a:pPr marL="0" lvl="0" indent="0" algn="ctr" defTabSz="1689100">
              <a:lnSpc>
                <a:spcPct val="90000"/>
              </a:lnSpc>
              <a:spcBef>
                <a:spcPct val="0"/>
              </a:spcBef>
              <a:spcAft>
                <a:spcPct val="35000"/>
              </a:spcAft>
              <a:buNone/>
            </a:pPr>
            <a:endParaRPr lang="es-CO" sz="3800" kern="1200"/>
          </a:p>
        </p:txBody>
      </p:sp>
      <p:grpSp>
        <p:nvGrpSpPr>
          <p:cNvPr id="2" name="Grupo 1">
            <a:extLst>
              <a:ext uri="{FF2B5EF4-FFF2-40B4-BE49-F238E27FC236}">
                <a16:creationId xmlns:a16="http://schemas.microsoft.com/office/drawing/2014/main" id="{E80F5D6C-5665-3774-5277-0714EEBE8490}"/>
              </a:ext>
            </a:extLst>
          </p:cNvPr>
          <p:cNvGrpSpPr/>
          <p:nvPr/>
        </p:nvGrpSpPr>
        <p:grpSpPr>
          <a:xfrm>
            <a:off x="3963280" y="1258923"/>
            <a:ext cx="3789337" cy="3790088"/>
            <a:chOff x="3958571" y="1512848"/>
            <a:chExt cx="3789337" cy="3790088"/>
          </a:xfrm>
        </p:grpSpPr>
        <p:sp>
          <p:nvSpPr>
            <p:cNvPr id="6" name="Forma libre: forma 5">
              <a:extLst>
                <a:ext uri="{FF2B5EF4-FFF2-40B4-BE49-F238E27FC236}">
                  <a16:creationId xmlns:a16="http://schemas.microsoft.com/office/drawing/2014/main" id="{A53EFE75-A2CE-8923-4204-D9E4E0982023}"/>
                </a:ext>
              </a:extLst>
            </p:cNvPr>
            <p:cNvSpPr/>
            <p:nvPr/>
          </p:nvSpPr>
          <p:spPr>
            <a:xfrm>
              <a:off x="3958571" y="1512848"/>
              <a:ext cx="3789337" cy="3790088"/>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FF00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5940" tIns="942340" rIns="2567940" bIns="2188634" numCol="1" spcCol="1270" anchor="ctr" anchorCtr="0">
              <a:noAutofit/>
            </a:bodyPr>
            <a:lstStyle/>
            <a:p>
              <a:pPr marL="0" lvl="0" indent="0" algn="ctr" defTabSz="1689100">
                <a:lnSpc>
                  <a:spcPct val="90000"/>
                </a:lnSpc>
                <a:spcBef>
                  <a:spcPct val="0"/>
                </a:spcBef>
                <a:spcAft>
                  <a:spcPct val="35000"/>
                </a:spcAft>
                <a:buNone/>
              </a:pPr>
              <a:endParaRPr lang="es-CO" sz="3800" kern="1200"/>
            </a:p>
          </p:txBody>
        </p:sp>
        <p:pic>
          <p:nvPicPr>
            <p:cNvPr id="8" name="Imagen 7">
              <a:extLst>
                <a:ext uri="{FF2B5EF4-FFF2-40B4-BE49-F238E27FC236}">
                  <a16:creationId xmlns:a16="http://schemas.microsoft.com/office/drawing/2014/main" id="{6A6CEF37-4A11-F0A9-E685-27BD2CC8479C}"/>
                </a:ext>
              </a:extLst>
            </p:cNvPr>
            <p:cNvPicPr>
              <a:picLocks noChangeAspect="1"/>
            </p:cNvPicPr>
            <p:nvPr/>
          </p:nvPicPr>
          <p:blipFill>
            <a:blip r:embed="rId4"/>
            <a:stretch>
              <a:fillRect/>
            </a:stretch>
          </p:blipFill>
          <p:spPr>
            <a:xfrm>
              <a:off x="4611159" y="2340077"/>
              <a:ext cx="993058" cy="993058"/>
            </a:xfrm>
            <a:prstGeom prst="rect">
              <a:avLst/>
            </a:prstGeom>
          </p:spPr>
        </p:pic>
      </p:grpSp>
      <p:pic>
        <p:nvPicPr>
          <p:cNvPr id="10" name="Imagen 9">
            <a:extLst>
              <a:ext uri="{FF2B5EF4-FFF2-40B4-BE49-F238E27FC236}">
                <a16:creationId xmlns:a16="http://schemas.microsoft.com/office/drawing/2014/main" id="{6FE59481-9E8A-A08B-4A0C-DB6B1C54B5BF}"/>
              </a:ext>
            </a:extLst>
          </p:cNvPr>
          <p:cNvPicPr>
            <a:picLocks noChangeAspect="1"/>
          </p:cNvPicPr>
          <p:nvPr/>
        </p:nvPicPr>
        <p:blipFill>
          <a:blip r:embed="rId5"/>
          <a:stretch>
            <a:fillRect/>
          </a:stretch>
        </p:blipFill>
        <p:spPr>
          <a:xfrm>
            <a:off x="6096000" y="2043392"/>
            <a:ext cx="1197803" cy="1197803"/>
          </a:xfrm>
          <a:prstGeom prst="rect">
            <a:avLst/>
          </a:prstGeom>
        </p:spPr>
      </p:pic>
      <p:cxnSp>
        <p:nvCxnSpPr>
          <p:cNvPr id="7" name="Conector recto 6">
            <a:extLst>
              <a:ext uri="{FF2B5EF4-FFF2-40B4-BE49-F238E27FC236}">
                <a16:creationId xmlns:a16="http://schemas.microsoft.com/office/drawing/2014/main" id="{DE2A6415-D134-6CEA-B702-2706DE4B27B2}"/>
              </a:ext>
            </a:extLst>
          </p:cNvPr>
          <p:cNvCxnSpPr>
            <a:cxnSpLocks/>
            <a:stCxn id="6" idx="1"/>
          </p:cNvCxnSpPr>
          <p:nvPr/>
        </p:nvCxnSpPr>
        <p:spPr>
          <a:xfrm flipH="1" flipV="1">
            <a:off x="3313470" y="1672476"/>
            <a:ext cx="903648" cy="533969"/>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E2265A28-78B1-1603-E791-464EC88E7057}"/>
              </a:ext>
            </a:extLst>
          </p:cNvPr>
          <p:cNvCxnSpPr>
            <a:cxnSpLocks/>
          </p:cNvCxnSpPr>
          <p:nvPr/>
        </p:nvCxnSpPr>
        <p:spPr>
          <a:xfrm flipH="1">
            <a:off x="172402" y="1672476"/>
            <a:ext cx="3141068" cy="0"/>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CD714F0C-B462-82D2-73DA-4620F261E8E9}"/>
              </a:ext>
            </a:extLst>
          </p:cNvPr>
          <p:cNvSpPr txBox="1"/>
          <p:nvPr/>
        </p:nvSpPr>
        <p:spPr>
          <a:xfrm>
            <a:off x="172402" y="1257097"/>
            <a:ext cx="3141068" cy="400110"/>
          </a:xfrm>
          <a:prstGeom prst="rect">
            <a:avLst/>
          </a:prstGeom>
          <a:noFill/>
        </p:spPr>
        <p:txBody>
          <a:bodyPr wrap="square" rtlCol="0">
            <a:spAutoFit/>
          </a:bodyPr>
          <a:lstStyle/>
          <a:p>
            <a:r>
              <a:rPr lang="es-CO" sz="2000">
                <a:solidFill>
                  <a:srgbClr val="FF0066"/>
                </a:solidFill>
                <a:latin typeface="Poppins" panose="00000500000000000000" pitchFamily="2" charset="0"/>
                <a:cs typeface="Poppins" panose="00000500000000000000" pitchFamily="2" charset="0"/>
              </a:rPr>
              <a:t>Validador de espacios</a:t>
            </a:r>
          </a:p>
        </p:txBody>
      </p:sp>
      <p:sp>
        <p:nvSpPr>
          <p:cNvPr id="21" name="CuadroTexto 20">
            <a:extLst>
              <a:ext uri="{FF2B5EF4-FFF2-40B4-BE49-F238E27FC236}">
                <a16:creationId xmlns:a16="http://schemas.microsoft.com/office/drawing/2014/main" id="{C7EB5DA9-C52E-AC31-7C19-E5AE27E61698}"/>
              </a:ext>
            </a:extLst>
          </p:cNvPr>
          <p:cNvSpPr txBox="1"/>
          <p:nvPr/>
        </p:nvSpPr>
        <p:spPr>
          <a:xfrm>
            <a:off x="172402" y="1918992"/>
            <a:ext cx="3392128" cy="1754326"/>
          </a:xfrm>
          <a:prstGeom prst="rect">
            <a:avLst/>
          </a:prstGeom>
          <a:noFill/>
        </p:spPr>
        <p:txBody>
          <a:bodyPr wrap="square" rtlCol="0">
            <a:spAutoFit/>
          </a:bodyPr>
          <a:lstStyle/>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Validación visual interactiva de clasificaciones.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Retroalimentación para mejorar el modelo.</a:t>
            </a:r>
          </a:p>
          <a:p>
            <a:pPr marL="285750" indent="-285750">
              <a:buFont typeface="Arial" panose="020B0604020202020204" pitchFamily="34" charset="0"/>
              <a:buChar char="•"/>
            </a:pPr>
            <a:endParaRPr lang="es-MX" sz="180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5" name="Conector recto 24">
            <a:extLst>
              <a:ext uri="{FF2B5EF4-FFF2-40B4-BE49-F238E27FC236}">
                <a16:creationId xmlns:a16="http://schemas.microsoft.com/office/drawing/2014/main" id="{1BBB4718-29C1-A517-B71E-0D62E3B0D03F}"/>
              </a:ext>
            </a:extLst>
          </p:cNvPr>
          <p:cNvCxnSpPr>
            <a:cxnSpLocks/>
          </p:cNvCxnSpPr>
          <p:nvPr/>
        </p:nvCxnSpPr>
        <p:spPr>
          <a:xfrm flipV="1">
            <a:off x="7591004" y="1711586"/>
            <a:ext cx="581531" cy="649185"/>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0F8C7050-EB78-B4A8-AEBE-520246602EB7}"/>
              </a:ext>
            </a:extLst>
          </p:cNvPr>
          <p:cNvCxnSpPr>
            <a:cxnSpLocks/>
          </p:cNvCxnSpPr>
          <p:nvPr/>
        </p:nvCxnSpPr>
        <p:spPr>
          <a:xfrm flipH="1">
            <a:off x="8172535" y="1672476"/>
            <a:ext cx="3760412" cy="0"/>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888D8FF3-159E-1281-C67B-A7B4267AB4CF}"/>
              </a:ext>
            </a:extLst>
          </p:cNvPr>
          <p:cNvSpPr txBox="1"/>
          <p:nvPr/>
        </p:nvSpPr>
        <p:spPr>
          <a:xfrm>
            <a:off x="7940233" y="1895689"/>
            <a:ext cx="4078050" cy="2308324"/>
          </a:xfrm>
          <a:prstGeom prst="rect">
            <a:avLst/>
          </a:prstGeom>
          <a:noFill/>
        </p:spPr>
        <p:txBody>
          <a:bodyPr wrap="square" rtlCol="0">
            <a:spAutoFit/>
          </a:bodyPr>
          <a:lstStyle/>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Uso de imágenes satelitales locales para capturar características únicas.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Fuentes: </a:t>
            </a:r>
            <a:r>
              <a:rPr lang="es-MX" sz="1800" err="1">
                <a:latin typeface="Calibri" panose="020F0502020204030204" pitchFamily="34" charset="0"/>
                <a:ea typeface="Calibri" panose="020F0502020204030204" pitchFamily="34" charset="0"/>
                <a:cs typeface="Calibri" panose="020F0502020204030204" pitchFamily="34" charset="0"/>
              </a:rPr>
              <a:t>Esri</a:t>
            </a:r>
            <a:r>
              <a:rPr lang="es-MX" sz="1800">
                <a:latin typeface="Calibri" panose="020F0502020204030204" pitchFamily="34" charset="0"/>
                <a:ea typeface="Calibri" panose="020F0502020204030204" pitchFamily="34" charset="0"/>
                <a:cs typeface="Calibri" panose="020F0502020204030204" pitchFamily="34" charset="0"/>
              </a:rPr>
              <a:t>, ArcGIS, plataformas gubernamentales.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Mejora en precisión y representatividad.</a:t>
            </a:r>
            <a:endParaRPr lang="es-MX" sz="180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A61CD514-B393-A5B9-1DFD-2CCEF801E9D2}"/>
              </a:ext>
            </a:extLst>
          </p:cNvPr>
          <p:cNvSpPr txBox="1"/>
          <p:nvPr/>
        </p:nvSpPr>
        <p:spPr>
          <a:xfrm>
            <a:off x="8410420" y="1212498"/>
            <a:ext cx="3781580" cy="400110"/>
          </a:xfrm>
          <a:prstGeom prst="rect">
            <a:avLst/>
          </a:prstGeom>
          <a:noFill/>
        </p:spPr>
        <p:txBody>
          <a:bodyPr wrap="square" rtlCol="0">
            <a:spAutoFit/>
          </a:bodyPr>
          <a:lstStyle/>
          <a:p>
            <a:r>
              <a:rPr lang="es-CO" sz="2000" dirty="0">
                <a:solidFill>
                  <a:srgbClr val="00B0F0"/>
                </a:solidFill>
                <a:latin typeface="Poppins" panose="00000500000000000000" pitchFamily="2" charset="0"/>
                <a:cs typeface="Poppins" panose="00000500000000000000" pitchFamily="2" charset="0"/>
              </a:rPr>
              <a:t>Generación de </a:t>
            </a:r>
            <a:r>
              <a:rPr lang="es-CO" sz="2000" dirty="0" err="1">
                <a:solidFill>
                  <a:srgbClr val="00B0F0"/>
                </a:solidFill>
                <a:latin typeface="Poppins" panose="00000500000000000000" pitchFamily="2" charset="0"/>
                <a:cs typeface="Poppins" panose="00000500000000000000" pitchFamily="2" charset="0"/>
              </a:rPr>
              <a:t>Datasets</a:t>
            </a:r>
            <a:endParaRPr lang="es-CO" sz="2000" dirty="0">
              <a:solidFill>
                <a:srgbClr val="00B0F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318189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0FEA40CF-DD32-6566-19A7-CE06EFDB7153}"/>
            </a:ext>
          </a:extLst>
        </p:cNvPr>
        <p:cNvGrpSpPr/>
        <p:nvPr/>
      </p:nvGrpSpPr>
      <p:grpSpPr>
        <a:xfrm>
          <a:off x="0" y="0"/>
          <a:ext cx="0" cy="0"/>
          <a:chOff x="0" y="0"/>
          <a:chExt cx="0" cy="0"/>
        </a:xfrm>
      </p:grpSpPr>
      <p:sp>
        <p:nvSpPr>
          <p:cNvPr id="433" name="Google Shape;433;p35">
            <a:extLst>
              <a:ext uri="{FF2B5EF4-FFF2-40B4-BE49-F238E27FC236}">
                <a16:creationId xmlns:a16="http://schemas.microsoft.com/office/drawing/2014/main" id="{2E39565A-46D5-4202-A84E-C06F5D99639D}"/>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34" name="Google Shape;434;p35">
            <a:extLst>
              <a:ext uri="{FF2B5EF4-FFF2-40B4-BE49-F238E27FC236}">
                <a16:creationId xmlns:a16="http://schemas.microsoft.com/office/drawing/2014/main" id="{ABFAECF8-FC05-7318-3D46-1ED4D81511B0}"/>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35" name="Google Shape;435;p35">
            <a:extLst>
              <a:ext uri="{FF2B5EF4-FFF2-40B4-BE49-F238E27FC236}">
                <a16:creationId xmlns:a16="http://schemas.microsoft.com/office/drawing/2014/main" id="{67B47AE4-37BA-CE79-DA05-969B331B9C56}"/>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35">
            <a:extLst>
              <a:ext uri="{FF2B5EF4-FFF2-40B4-BE49-F238E27FC236}">
                <a16:creationId xmlns:a16="http://schemas.microsoft.com/office/drawing/2014/main" id="{42F71D62-45A6-A79C-B806-D152B2369F26}"/>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35">
            <a:extLst>
              <a:ext uri="{FF2B5EF4-FFF2-40B4-BE49-F238E27FC236}">
                <a16:creationId xmlns:a16="http://schemas.microsoft.com/office/drawing/2014/main" id="{B6E817B7-BE3E-A00F-E6DB-E79C22B86FA0}"/>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8" name="Google Shape;438;p35">
            <a:extLst>
              <a:ext uri="{FF2B5EF4-FFF2-40B4-BE49-F238E27FC236}">
                <a16:creationId xmlns:a16="http://schemas.microsoft.com/office/drawing/2014/main" id="{C28A18D6-F71B-1E33-EA48-F9EE6D8DDB9E}"/>
              </a:ext>
            </a:extLst>
          </p:cNvPr>
          <p:cNvSpPr txBox="1"/>
          <p:nvPr/>
        </p:nvSpPr>
        <p:spPr>
          <a:xfrm>
            <a:off x="3064375" y="155150"/>
            <a:ext cx="47979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Trabajos Futuros</a:t>
            </a:r>
            <a:endParaRPr sz="4000" b="1">
              <a:solidFill>
                <a:schemeClr val="lt1"/>
              </a:solidFill>
              <a:latin typeface="Poppins"/>
              <a:ea typeface="Poppins"/>
              <a:cs typeface="Poppins"/>
              <a:sym typeface="Poppins"/>
            </a:endParaRPr>
          </a:p>
        </p:txBody>
      </p:sp>
      <p:sp>
        <p:nvSpPr>
          <p:cNvPr id="4" name="Forma libre: forma 3">
            <a:extLst>
              <a:ext uri="{FF2B5EF4-FFF2-40B4-BE49-F238E27FC236}">
                <a16:creationId xmlns:a16="http://schemas.microsoft.com/office/drawing/2014/main" id="{91C5B929-1C00-824F-1A33-1274C3117792}"/>
              </a:ext>
            </a:extLst>
          </p:cNvPr>
          <p:cNvSpPr/>
          <p:nvPr/>
        </p:nvSpPr>
        <p:spPr>
          <a:xfrm>
            <a:off x="3984448" y="1258923"/>
            <a:ext cx="3789337" cy="3790088"/>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965" tIns="888153" rIns="580915" bIns="2242821" numCol="1" spcCol="1270" anchor="ctr" anchorCtr="0">
            <a:noAutofit/>
          </a:bodyPr>
          <a:lstStyle/>
          <a:p>
            <a:pPr marL="0" lvl="0" indent="0" algn="ctr" defTabSz="1689100">
              <a:lnSpc>
                <a:spcPct val="90000"/>
              </a:lnSpc>
              <a:spcBef>
                <a:spcPct val="0"/>
              </a:spcBef>
              <a:spcAft>
                <a:spcPct val="35000"/>
              </a:spcAft>
              <a:buNone/>
            </a:pPr>
            <a:endParaRPr lang="es-CO" sz="3800" kern="1200"/>
          </a:p>
        </p:txBody>
      </p:sp>
      <p:sp>
        <p:nvSpPr>
          <p:cNvPr id="5" name="Forma libre: forma 4">
            <a:extLst>
              <a:ext uri="{FF2B5EF4-FFF2-40B4-BE49-F238E27FC236}">
                <a16:creationId xmlns:a16="http://schemas.microsoft.com/office/drawing/2014/main" id="{687332A6-038B-6DDE-7A57-7078018E3A03}"/>
              </a:ext>
            </a:extLst>
          </p:cNvPr>
          <p:cNvSpPr/>
          <p:nvPr/>
        </p:nvSpPr>
        <p:spPr>
          <a:xfrm>
            <a:off x="3973864" y="1279309"/>
            <a:ext cx="3789337" cy="3790088"/>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FF6F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1064" tIns="2936664" rIns="1311063" bIns="335703" numCol="1" spcCol="1270" anchor="ctr" anchorCtr="0">
            <a:noAutofit/>
          </a:bodyPr>
          <a:lstStyle/>
          <a:p>
            <a:pPr marL="0" lvl="0" indent="0" algn="ctr" defTabSz="2266950">
              <a:lnSpc>
                <a:spcPct val="90000"/>
              </a:lnSpc>
              <a:spcBef>
                <a:spcPct val="0"/>
              </a:spcBef>
              <a:spcAft>
                <a:spcPct val="35000"/>
              </a:spcAft>
              <a:buNone/>
            </a:pPr>
            <a:endParaRPr lang="es-CO" sz="5100" kern="1200"/>
          </a:p>
        </p:txBody>
      </p:sp>
      <p:grpSp>
        <p:nvGrpSpPr>
          <p:cNvPr id="2" name="Grupo 1">
            <a:extLst>
              <a:ext uri="{FF2B5EF4-FFF2-40B4-BE49-F238E27FC236}">
                <a16:creationId xmlns:a16="http://schemas.microsoft.com/office/drawing/2014/main" id="{F457B99B-046F-C001-BB7A-B1EA42056234}"/>
              </a:ext>
            </a:extLst>
          </p:cNvPr>
          <p:cNvGrpSpPr/>
          <p:nvPr/>
        </p:nvGrpSpPr>
        <p:grpSpPr>
          <a:xfrm>
            <a:off x="3963280" y="1258923"/>
            <a:ext cx="3789337" cy="3790088"/>
            <a:chOff x="3958571" y="1512848"/>
            <a:chExt cx="3789337" cy="3790088"/>
          </a:xfrm>
        </p:grpSpPr>
        <p:sp>
          <p:nvSpPr>
            <p:cNvPr id="6" name="Forma libre: forma 5">
              <a:extLst>
                <a:ext uri="{FF2B5EF4-FFF2-40B4-BE49-F238E27FC236}">
                  <a16:creationId xmlns:a16="http://schemas.microsoft.com/office/drawing/2014/main" id="{47DEDD87-D578-7C90-7185-CCA28C3DC5FA}"/>
                </a:ext>
              </a:extLst>
            </p:cNvPr>
            <p:cNvSpPr/>
            <p:nvPr/>
          </p:nvSpPr>
          <p:spPr>
            <a:xfrm>
              <a:off x="3958571" y="1512848"/>
              <a:ext cx="3789337" cy="3790088"/>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FF00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5940" tIns="942340" rIns="2567940" bIns="2188634" numCol="1" spcCol="1270" anchor="ctr" anchorCtr="0">
              <a:noAutofit/>
            </a:bodyPr>
            <a:lstStyle/>
            <a:p>
              <a:pPr marL="0" lvl="0" indent="0" algn="ctr" defTabSz="1689100">
                <a:lnSpc>
                  <a:spcPct val="90000"/>
                </a:lnSpc>
                <a:spcBef>
                  <a:spcPct val="0"/>
                </a:spcBef>
                <a:spcAft>
                  <a:spcPct val="35000"/>
                </a:spcAft>
                <a:buNone/>
              </a:pPr>
              <a:endParaRPr lang="es-CO" sz="3800" kern="1200"/>
            </a:p>
          </p:txBody>
        </p:sp>
        <p:pic>
          <p:nvPicPr>
            <p:cNvPr id="8" name="Imagen 7">
              <a:extLst>
                <a:ext uri="{FF2B5EF4-FFF2-40B4-BE49-F238E27FC236}">
                  <a16:creationId xmlns:a16="http://schemas.microsoft.com/office/drawing/2014/main" id="{916983ED-B841-BE59-B2DA-4B85051C9DC3}"/>
                </a:ext>
              </a:extLst>
            </p:cNvPr>
            <p:cNvPicPr>
              <a:picLocks noChangeAspect="1"/>
            </p:cNvPicPr>
            <p:nvPr/>
          </p:nvPicPr>
          <p:blipFill>
            <a:blip r:embed="rId4"/>
            <a:stretch>
              <a:fillRect/>
            </a:stretch>
          </p:blipFill>
          <p:spPr>
            <a:xfrm>
              <a:off x="4611159" y="2340077"/>
              <a:ext cx="993058" cy="993058"/>
            </a:xfrm>
            <a:prstGeom prst="rect">
              <a:avLst/>
            </a:prstGeom>
          </p:spPr>
        </p:pic>
      </p:grpSp>
      <p:pic>
        <p:nvPicPr>
          <p:cNvPr id="10" name="Imagen 9">
            <a:extLst>
              <a:ext uri="{FF2B5EF4-FFF2-40B4-BE49-F238E27FC236}">
                <a16:creationId xmlns:a16="http://schemas.microsoft.com/office/drawing/2014/main" id="{3C928652-185B-0671-783A-0F9228902724}"/>
              </a:ext>
            </a:extLst>
          </p:cNvPr>
          <p:cNvPicPr>
            <a:picLocks noChangeAspect="1"/>
          </p:cNvPicPr>
          <p:nvPr/>
        </p:nvPicPr>
        <p:blipFill>
          <a:blip r:embed="rId5"/>
          <a:stretch>
            <a:fillRect/>
          </a:stretch>
        </p:blipFill>
        <p:spPr>
          <a:xfrm>
            <a:off x="5201554" y="3418928"/>
            <a:ext cx="1197803" cy="1197803"/>
          </a:xfrm>
          <a:prstGeom prst="rect">
            <a:avLst/>
          </a:prstGeom>
        </p:spPr>
      </p:pic>
      <p:pic>
        <p:nvPicPr>
          <p:cNvPr id="12" name="Imagen 11">
            <a:extLst>
              <a:ext uri="{FF2B5EF4-FFF2-40B4-BE49-F238E27FC236}">
                <a16:creationId xmlns:a16="http://schemas.microsoft.com/office/drawing/2014/main" id="{FEB9751E-B6B9-D4BC-A4CC-2185631ADEAA}"/>
              </a:ext>
            </a:extLst>
          </p:cNvPr>
          <p:cNvPicPr>
            <a:picLocks noChangeAspect="1"/>
          </p:cNvPicPr>
          <p:nvPr/>
        </p:nvPicPr>
        <p:blipFill>
          <a:blip r:embed="rId6"/>
          <a:stretch>
            <a:fillRect/>
          </a:stretch>
        </p:blipFill>
        <p:spPr>
          <a:xfrm>
            <a:off x="6280265" y="2086152"/>
            <a:ext cx="1066841" cy="1066841"/>
          </a:xfrm>
          <a:prstGeom prst="rect">
            <a:avLst/>
          </a:prstGeom>
        </p:spPr>
      </p:pic>
      <p:cxnSp>
        <p:nvCxnSpPr>
          <p:cNvPr id="7" name="Conector recto 6">
            <a:extLst>
              <a:ext uri="{FF2B5EF4-FFF2-40B4-BE49-F238E27FC236}">
                <a16:creationId xmlns:a16="http://schemas.microsoft.com/office/drawing/2014/main" id="{5765BD4A-EC9C-17FA-97CB-3C2A5354EFD3}"/>
              </a:ext>
            </a:extLst>
          </p:cNvPr>
          <p:cNvCxnSpPr>
            <a:cxnSpLocks/>
            <a:stCxn id="6" idx="1"/>
          </p:cNvCxnSpPr>
          <p:nvPr/>
        </p:nvCxnSpPr>
        <p:spPr>
          <a:xfrm flipH="1" flipV="1">
            <a:off x="3313470" y="1672476"/>
            <a:ext cx="903648" cy="533969"/>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06173A79-6E66-8B25-7FD6-9915F5F331FA}"/>
              </a:ext>
            </a:extLst>
          </p:cNvPr>
          <p:cNvCxnSpPr>
            <a:cxnSpLocks/>
          </p:cNvCxnSpPr>
          <p:nvPr/>
        </p:nvCxnSpPr>
        <p:spPr>
          <a:xfrm flipH="1">
            <a:off x="172402" y="1672476"/>
            <a:ext cx="3141068" cy="0"/>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F43AEACC-64E4-6B3A-6195-099C107EE9B7}"/>
              </a:ext>
            </a:extLst>
          </p:cNvPr>
          <p:cNvSpPr txBox="1"/>
          <p:nvPr/>
        </p:nvSpPr>
        <p:spPr>
          <a:xfrm>
            <a:off x="172402" y="1257097"/>
            <a:ext cx="3141068" cy="400110"/>
          </a:xfrm>
          <a:prstGeom prst="rect">
            <a:avLst/>
          </a:prstGeom>
          <a:noFill/>
        </p:spPr>
        <p:txBody>
          <a:bodyPr wrap="square" rtlCol="0">
            <a:spAutoFit/>
          </a:bodyPr>
          <a:lstStyle/>
          <a:p>
            <a:r>
              <a:rPr lang="es-CO" sz="2000">
                <a:solidFill>
                  <a:srgbClr val="FF0066"/>
                </a:solidFill>
                <a:latin typeface="Poppins" panose="00000500000000000000" pitchFamily="2" charset="0"/>
                <a:cs typeface="Poppins" panose="00000500000000000000" pitchFamily="2" charset="0"/>
              </a:rPr>
              <a:t>Validador de espacios</a:t>
            </a:r>
          </a:p>
        </p:txBody>
      </p:sp>
      <p:sp>
        <p:nvSpPr>
          <p:cNvPr id="21" name="CuadroTexto 20">
            <a:extLst>
              <a:ext uri="{FF2B5EF4-FFF2-40B4-BE49-F238E27FC236}">
                <a16:creationId xmlns:a16="http://schemas.microsoft.com/office/drawing/2014/main" id="{A2AECBE8-10DA-D806-64FB-0B8CB770BF50}"/>
              </a:ext>
            </a:extLst>
          </p:cNvPr>
          <p:cNvSpPr txBox="1"/>
          <p:nvPr/>
        </p:nvSpPr>
        <p:spPr>
          <a:xfrm>
            <a:off x="172402" y="1918992"/>
            <a:ext cx="3392128" cy="1754326"/>
          </a:xfrm>
          <a:prstGeom prst="rect">
            <a:avLst/>
          </a:prstGeom>
          <a:noFill/>
        </p:spPr>
        <p:txBody>
          <a:bodyPr wrap="square" rtlCol="0">
            <a:spAutoFit/>
          </a:bodyPr>
          <a:lstStyle/>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Validación visual interactiva de clasificaciones.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Retroalimentación para mejorar el modelo.</a:t>
            </a:r>
          </a:p>
          <a:p>
            <a:pPr marL="285750" indent="-285750">
              <a:buFont typeface="Arial" panose="020B0604020202020204" pitchFamily="34" charset="0"/>
              <a:buChar char="•"/>
            </a:pPr>
            <a:endParaRPr lang="es-MX" sz="180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5" name="Conector recto 24">
            <a:extLst>
              <a:ext uri="{FF2B5EF4-FFF2-40B4-BE49-F238E27FC236}">
                <a16:creationId xmlns:a16="http://schemas.microsoft.com/office/drawing/2014/main" id="{57389CE4-D6CB-BE04-5B4E-5FDC2DB60E20}"/>
              </a:ext>
            </a:extLst>
          </p:cNvPr>
          <p:cNvCxnSpPr>
            <a:cxnSpLocks/>
          </p:cNvCxnSpPr>
          <p:nvPr/>
        </p:nvCxnSpPr>
        <p:spPr>
          <a:xfrm flipV="1">
            <a:off x="7591004" y="1711586"/>
            <a:ext cx="581531" cy="649185"/>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3761B76E-BEFC-D3A9-EA8E-6E8A9E07780E}"/>
              </a:ext>
            </a:extLst>
          </p:cNvPr>
          <p:cNvCxnSpPr>
            <a:cxnSpLocks/>
          </p:cNvCxnSpPr>
          <p:nvPr/>
        </p:nvCxnSpPr>
        <p:spPr>
          <a:xfrm flipH="1">
            <a:off x="8172535" y="1672476"/>
            <a:ext cx="3760412" cy="0"/>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F646C97D-EB2A-98E5-7430-6B53712AD405}"/>
              </a:ext>
            </a:extLst>
          </p:cNvPr>
          <p:cNvSpPr txBox="1"/>
          <p:nvPr/>
        </p:nvSpPr>
        <p:spPr>
          <a:xfrm>
            <a:off x="6736915" y="4848956"/>
            <a:ext cx="3781580" cy="400110"/>
          </a:xfrm>
          <a:prstGeom prst="rect">
            <a:avLst/>
          </a:prstGeom>
          <a:noFill/>
        </p:spPr>
        <p:txBody>
          <a:bodyPr wrap="square" rtlCol="0">
            <a:spAutoFit/>
          </a:bodyPr>
          <a:lstStyle/>
          <a:p>
            <a:r>
              <a:rPr lang="es-CO" sz="2000" dirty="0">
                <a:solidFill>
                  <a:srgbClr val="FF6F00"/>
                </a:solidFill>
                <a:latin typeface="Poppins" panose="00000500000000000000" pitchFamily="2" charset="0"/>
                <a:cs typeface="Poppins" panose="00000500000000000000" pitchFamily="2" charset="0"/>
              </a:rPr>
              <a:t>Segmentación de espacios</a:t>
            </a:r>
          </a:p>
        </p:txBody>
      </p:sp>
      <p:cxnSp>
        <p:nvCxnSpPr>
          <p:cNvPr id="36" name="Conector recto 35">
            <a:extLst>
              <a:ext uri="{FF2B5EF4-FFF2-40B4-BE49-F238E27FC236}">
                <a16:creationId xmlns:a16="http://schemas.microsoft.com/office/drawing/2014/main" id="{7F52684E-139C-8C03-8502-80EF394555C9}"/>
              </a:ext>
            </a:extLst>
          </p:cNvPr>
          <p:cNvCxnSpPr>
            <a:cxnSpLocks/>
          </p:cNvCxnSpPr>
          <p:nvPr/>
        </p:nvCxnSpPr>
        <p:spPr>
          <a:xfrm flipH="1" flipV="1">
            <a:off x="6210042" y="5036869"/>
            <a:ext cx="420266" cy="324999"/>
          </a:xfrm>
          <a:prstGeom prst="line">
            <a:avLst/>
          </a:prstGeom>
          <a:ln w="28575">
            <a:solidFill>
              <a:srgbClr val="FF6F00"/>
            </a:solidFill>
            <a:prstDash val="dash"/>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399FCEF9-9833-5190-491C-5875123189C4}"/>
              </a:ext>
            </a:extLst>
          </p:cNvPr>
          <p:cNvCxnSpPr>
            <a:cxnSpLocks/>
          </p:cNvCxnSpPr>
          <p:nvPr/>
        </p:nvCxnSpPr>
        <p:spPr>
          <a:xfrm flipH="1">
            <a:off x="6618775" y="5338616"/>
            <a:ext cx="3760412" cy="0"/>
          </a:xfrm>
          <a:prstGeom prst="line">
            <a:avLst/>
          </a:prstGeom>
          <a:ln w="28575">
            <a:solidFill>
              <a:srgbClr val="FF6F00"/>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B5973926-561A-CE2F-298B-640AF3764925}"/>
              </a:ext>
            </a:extLst>
          </p:cNvPr>
          <p:cNvSpPr txBox="1"/>
          <p:nvPr/>
        </p:nvSpPr>
        <p:spPr>
          <a:xfrm>
            <a:off x="8410420" y="1212498"/>
            <a:ext cx="3781580" cy="400110"/>
          </a:xfrm>
          <a:prstGeom prst="rect">
            <a:avLst/>
          </a:prstGeom>
          <a:noFill/>
        </p:spPr>
        <p:txBody>
          <a:bodyPr wrap="square" rtlCol="0">
            <a:spAutoFit/>
          </a:bodyPr>
          <a:lstStyle/>
          <a:p>
            <a:r>
              <a:rPr lang="es-CO" sz="2000" dirty="0">
                <a:solidFill>
                  <a:srgbClr val="00B0F0"/>
                </a:solidFill>
                <a:latin typeface="Poppins" panose="00000500000000000000" pitchFamily="2" charset="0"/>
                <a:cs typeface="Poppins" panose="00000500000000000000" pitchFamily="2" charset="0"/>
              </a:rPr>
              <a:t>Generación de </a:t>
            </a:r>
            <a:r>
              <a:rPr lang="es-CO" sz="2000" dirty="0" err="1">
                <a:solidFill>
                  <a:srgbClr val="00B0F0"/>
                </a:solidFill>
                <a:latin typeface="Poppins" panose="00000500000000000000" pitchFamily="2" charset="0"/>
                <a:cs typeface="Poppins" panose="00000500000000000000" pitchFamily="2" charset="0"/>
              </a:rPr>
              <a:t>Datasets</a:t>
            </a:r>
            <a:endParaRPr lang="es-CO" sz="2000" dirty="0">
              <a:solidFill>
                <a:srgbClr val="00B0F0"/>
              </a:solidFill>
              <a:latin typeface="Poppins" panose="00000500000000000000" pitchFamily="2" charset="0"/>
              <a:cs typeface="Poppins" panose="00000500000000000000" pitchFamily="2" charset="0"/>
            </a:endParaRPr>
          </a:p>
        </p:txBody>
      </p:sp>
      <p:sp>
        <p:nvSpPr>
          <p:cNvPr id="41" name="CuadroTexto 40">
            <a:extLst>
              <a:ext uri="{FF2B5EF4-FFF2-40B4-BE49-F238E27FC236}">
                <a16:creationId xmlns:a16="http://schemas.microsoft.com/office/drawing/2014/main" id="{FDC929EA-265E-9777-ABFD-4A96A7B9AA4C}"/>
              </a:ext>
            </a:extLst>
          </p:cNvPr>
          <p:cNvSpPr txBox="1"/>
          <p:nvPr/>
        </p:nvSpPr>
        <p:spPr>
          <a:xfrm>
            <a:off x="8115588" y="1865019"/>
            <a:ext cx="4078050" cy="2308324"/>
          </a:xfrm>
          <a:prstGeom prst="rect">
            <a:avLst/>
          </a:prstGeom>
          <a:noFill/>
        </p:spPr>
        <p:txBody>
          <a:bodyPr wrap="square" rtlCol="0">
            <a:spAutoFit/>
          </a:bodyPr>
          <a:lstStyle/>
          <a:p>
            <a:pPr marL="285750" indent="-285750">
              <a:buFont typeface="Arial" panose="020B0604020202020204" pitchFamily="34" charset="0"/>
              <a:buChar char="•"/>
            </a:pPr>
            <a:r>
              <a:rPr lang="es-MX" sz="1800" dirty="0">
                <a:latin typeface="Calibri" panose="020F0502020204030204" pitchFamily="34" charset="0"/>
                <a:ea typeface="Calibri" panose="020F0502020204030204" pitchFamily="34" charset="0"/>
                <a:cs typeface="Calibri" panose="020F0502020204030204" pitchFamily="34" charset="0"/>
              </a:rPr>
              <a:t>Uso de imágenes satelitales locales para capturar características únicas.</a:t>
            </a:r>
          </a:p>
          <a:p>
            <a:pPr marL="285750" indent="-285750">
              <a:buFont typeface="Arial" panose="020B0604020202020204" pitchFamily="34" charset="0"/>
              <a:buChar char="•"/>
            </a:pPr>
            <a:endParaRPr lang="es-MX" sz="18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dirty="0">
                <a:latin typeface="Calibri" panose="020F0502020204030204" pitchFamily="34" charset="0"/>
                <a:ea typeface="Calibri" panose="020F0502020204030204" pitchFamily="34" charset="0"/>
                <a:cs typeface="Calibri" panose="020F0502020204030204" pitchFamily="34" charset="0"/>
              </a:rPr>
              <a:t>Fuentes: </a:t>
            </a:r>
            <a:r>
              <a:rPr lang="es-MX" sz="1800" dirty="0" err="1">
                <a:latin typeface="Calibri" panose="020F0502020204030204" pitchFamily="34" charset="0"/>
                <a:ea typeface="Calibri" panose="020F0502020204030204" pitchFamily="34" charset="0"/>
                <a:cs typeface="Calibri" panose="020F0502020204030204" pitchFamily="34" charset="0"/>
              </a:rPr>
              <a:t>Esri</a:t>
            </a:r>
            <a:r>
              <a:rPr lang="es-MX" sz="1800" dirty="0">
                <a:latin typeface="Calibri" panose="020F0502020204030204" pitchFamily="34" charset="0"/>
                <a:ea typeface="Calibri" panose="020F0502020204030204" pitchFamily="34" charset="0"/>
                <a:cs typeface="Calibri" panose="020F0502020204030204" pitchFamily="34" charset="0"/>
              </a:rPr>
              <a:t>, ArcGIS, plataformas gubernamentales.</a:t>
            </a:r>
          </a:p>
          <a:p>
            <a:pPr marL="285750" indent="-285750">
              <a:buFont typeface="Arial" panose="020B0604020202020204" pitchFamily="34" charset="0"/>
              <a:buChar char="•"/>
            </a:pPr>
            <a:endParaRPr lang="es-MX" sz="18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dirty="0">
                <a:latin typeface="Calibri" panose="020F0502020204030204" pitchFamily="34" charset="0"/>
                <a:ea typeface="Calibri" panose="020F0502020204030204" pitchFamily="34" charset="0"/>
                <a:cs typeface="Calibri" panose="020F0502020204030204" pitchFamily="34" charset="0"/>
              </a:rPr>
              <a:t>Mejora en precisión y representatividad.</a:t>
            </a:r>
            <a:endParaRPr lang="es-MX" sz="1800" dirty="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sp>
        <p:nvSpPr>
          <p:cNvPr id="43" name="CuadroTexto 42">
            <a:extLst>
              <a:ext uri="{FF2B5EF4-FFF2-40B4-BE49-F238E27FC236}">
                <a16:creationId xmlns:a16="http://schemas.microsoft.com/office/drawing/2014/main" id="{136C6CEF-0025-07B7-03B3-8F52E44C5181}"/>
              </a:ext>
            </a:extLst>
          </p:cNvPr>
          <p:cNvSpPr txBox="1"/>
          <p:nvPr/>
        </p:nvSpPr>
        <p:spPr>
          <a:xfrm>
            <a:off x="6651959" y="5399345"/>
            <a:ext cx="4274815" cy="1477328"/>
          </a:xfrm>
          <a:prstGeom prst="rect">
            <a:avLst/>
          </a:prstGeom>
          <a:noFill/>
        </p:spPr>
        <p:txBody>
          <a:bodyPr wrap="square" rtlCol="0">
            <a:spAutoFit/>
          </a:bodyPr>
          <a:lstStyle/>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Identificación y cálculo de áreas específicas.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Utilidad en planificación urbana y análisis demográfico.</a:t>
            </a:r>
            <a:endParaRPr lang="es-MX" sz="180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9722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36"/>
          <p:cNvSpPr txBox="1"/>
          <p:nvPr/>
        </p:nvSpPr>
        <p:spPr>
          <a:xfrm>
            <a:off x="4990038" y="2646641"/>
            <a:ext cx="5638226" cy="1216495"/>
          </a:xfrm>
          <a:prstGeom prst="rect">
            <a:avLst/>
          </a:prstGeom>
          <a:noFill/>
          <a:ln>
            <a:noFill/>
          </a:ln>
        </p:spPr>
        <p:txBody>
          <a:bodyPr spcFirstLastPara="1" wrap="square" lIns="68575" tIns="34275" rIns="68575" bIns="34275" anchor="ctr" anchorCtr="0">
            <a:normAutofit fontScale="400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a:solidFill>
                  <a:schemeClr val="lt1"/>
                </a:solidFill>
                <a:latin typeface="Poppins"/>
                <a:ea typeface="Poppins"/>
                <a:cs typeface="Poppins"/>
                <a:sym typeface="Poppins"/>
              </a:rPr>
              <a:t>Referencias</a:t>
            </a:r>
            <a:endParaRPr sz="3750" b="1">
              <a:solidFill>
                <a:schemeClr val="lt1"/>
              </a:solidFill>
              <a:latin typeface="Poppins"/>
              <a:ea typeface="Poppins"/>
              <a:cs typeface="Poppins"/>
              <a:sym typeface="Poppins"/>
            </a:endParaRPr>
          </a:p>
        </p:txBody>
      </p:sp>
      <p:pic>
        <p:nvPicPr>
          <p:cNvPr id="447" name="Google Shape;447;p36"/>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448" name="Google Shape;448;p36"/>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449" name="Google Shape;449;p36"/>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450" name="Google Shape;450;p36"/>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sp>
        <p:nvSpPr>
          <p:cNvPr id="455" name="Google Shape;455;p37"/>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56" name="Google Shape;456;p37"/>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57" name="Google Shape;457;p37"/>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37"/>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37"/>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0" name="Google Shape;460;p37"/>
          <p:cNvSpPr txBox="1">
            <a:spLocks noGrp="1"/>
          </p:cNvSpPr>
          <p:nvPr>
            <p:ph type="title"/>
          </p:nvPr>
        </p:nvSpPr>
        <p:spPr>
          <a:xfrm>
            <a:off x="268600" y="988100"/>
            <a:ext cx="11658000" cy="5679300"/>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Clr>
                <a:schemeClr val="dk1"/>
              </a:buClr>
              <a:buSzPts val="990"/>
              <a:buFont typeface="Arial" panose="020B0604020202020204" pitchFamily="34" charset="0"/>
              <a:buChar char="•"/>
            </a:pPr>
            <a:r>
              <a:rPr lang="es-CO" sz="1700"/>
              <a:t>J. E. Jiménez Caldera and G. Y. Durango Severiche, "Diagnóstico y planificación del espacio público urbano. La participación de los ciudadanos usuario," Universidad Nacional de Colombia, 2020.</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J. </a:t>
            </a:r>
            <a:r>
              <a:rPr lang="es-CO" sz="1700" err="1"/>
              <a:t>Ding</a:t>
            </a:r>
            <a:r>
              <a:rPr lang="es-CO" sz="1700"/>
              <a:t>, N. </a:t>
            </a:r>
            <a:r>
              <a:rPr lang="es-CO" sz="1700" err="1"/>
              <a:t>Xue</a:t>
            </a:r>
            <a:r>
              <a:rPr lang="es-CO" sz="1700"/>
              <a:t>, G.-S. Xia, X. Bai, W. Yang, M. Y. Yang, S. </a:t>
            </a:r>
            <a:r>
              <a:rPr lang="es-CO" sz="1700" err="1"/>
              <a:t>Belongie</a:t>
            </a:r>
            <a:r>
              <a:rPr lang="es-CO" sz="1700"/>
              <a:t>, J. </a:t>
            </a:r>
            <a:r>
              <a:rPr lang="es-CO" sz="1700" err="1"/>
              <a:t>Luo</a:t>
            </a:r>
            <a:r>
              <a:rPr lang="es-CO" sz="1700"/>
              <a:t>, M. </a:t>
            </a:r>
            <a:r>
              <a:rPr lang="es-CO" sz="1700" err="1"/>
              <a:t>Datcu</a:t>
            </a:r>
            <a:r>
              <a:rPr lang="es-CO" sz="1700"/>
              <a:t>, M. Pelillo, and L. Zhang, "</a:t>
            </a:r>
            <a:r>
              <a:rPr lang="es-CO" sz="1700" err="1"/>
              <a:t>Object</a:t>
            </a:r>
            <a:r>
              <a:rPr lang="es-CO" sz="1700"/>
              <a:t> </a:t>
            </a:r>
            <a:r>
              <a:rPr lang="es-CO" sz="1700" err="1"/>
              <a:t>Detection</a:t>
            </a:r>
            <a:r>
              <a:rPr lang="es-CO" sz="1700"/>
              <a:t> in </a:t>
            </a:r>
            <a:r>
              <a:rPr lang="es-CO" sz="1700" err="1"/>
              <a:t>Aerial</a:t>
            </a:r>
            <a:r>
              <a:rPr lang="es-CO" sz="1700"/>
              <a:t> </a:t>
            </a:r>
            <a:r>
              <a:rPr lang="es-CO" sz="1700" err="1"/>
              <a:t>Images</a:t>
            </a:r>
            <a:r>
              <a:rPr lang="es-CO" sz="1700"/>
              <a:t>: A </a:t>
            </a:r>
            <a:r>
              <a:rPr lang="es-CO" sz="1700" err="1"/>
              <a:t>Large-Scale</a:t>
            </a:r>
            <a:r>
              <a:rPr lang="es-CO" sz="1700"/>
              <a:t> </a:t>
            </a:r>
            <a:r>
              <a:rPr lang="es-CO" sz="1700" err="1"/>
              <a:t>Benchmark</a:t>
            </a:r>
            <a:r>
              <a:rPr lang="es-CO" sz="1700"/>
              <a:t> and </a:t>
            </a:r>
            <a:r>
              <a:rPr lang="es-CO" sz="1700" err="1"/>
              <a:t>Challenges</a:t>
            </a:r>
            <a:r>
              <a:rPr lang="es-CO" sz="1700"/>
              <a:t>," 2021.</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J. A. Valero Medina and B. E. </a:t>
            </a:r>
            <a:r>
              <a:rPr lang="es-CO" sz="1700" err="1"/>
              <a:t>Alzate</a:t>
            </a:r>
            <a:r>
              <a:rPr lang="es-CO" sz="1700"/>
              <a:t> Atehortúa, "</a:t>
            </a:r>
            <a:r>
              <a:rPr lang="es-CO" sz="1700" err="1"/>
              <a:t>Comparison</a:t>
            </a:r>
            <a:r>
              <a:rPr lang="es-CO" sz="1700"/>
              <a:t> </a:t>
            </a:r>
            <a:r>
              <a:rPr lang="es-CO" sz="1700" err="1"/>
              <a:t>of</a:t>
            </a:r>
            <a:r>
              <a:rPr lang="es-CO" sz="1700"/>
              <a:t> </a:t>
            </a:r>
            <a:r>
              <a:rPr lang="es-CO" sz="1700" err="1"/>
              <a:t>maximum</a:t>
            </a:r>
            <a:r>
              <a:rPr lang="es-CO" sz="1700"/>
              <a:t> </a:t>
            </a:r>
            <a:r>
              <a:rPr lang="es-CO" sz="1700" err="1"/>
              <a:t>likelihood</a:t>
            </a:r>
            <a:r>
              <a:rPr lang="es-CO" sz="1700"/>
              <a:t>, </a:t>
            </a:r>
            <a:r>
              <a:rPr lang="es-CO" sz="1700" err="1"/>
              <a:t>support</a:t>
            </a:r>
            <a:r>
              <a:rPr lang="es-CO" sz="1700"/>
              <a:t> vector machines, and </a:t>
            </a:r>
            <a:r>
              <a:rPr lang="es-CO" sz="1700" err="1"/>
              <a:t>random</a:t>
            </a:r>
            <a:r>
              <a:rPr lang="es-CO" sz="1700"/>
              <a:t> </a:t>
            </a:r>
            <a:r>
              <a:rPr lang="es-CO" sz="1700" err="1"/>
              <a:t>forest</a:t>
            </a:r>
            <a:r>
              <a:rPr lang="es-CO" sz="1700"/>
              <a:t> </a:t>
            </a:r>
            <a:r>
              <a:rPr lang="es-CO" sz="1700" err="1"/>
              <a:t>techniques</a:t>
            </a:r>
            <a:r>
              <a:rPr lang="es-CO" sz="1700"/>
              <a:t> in </a:t>
            </a:r>
            <a:r>
              <a:rPr lang="es-CO" sz="1700" err="1"/>
              <a:t>satellite</a:t>
            </a:r>
            <a:r>
              <a:rPr lang="es-CO" sz="1700"/>
              <a:t> </a:t>
            </a:r>
            <a:r>
              <a:rPr lang="es-CO" sz="1700" err="1"/>
              <a:t>images</a:t>
            </a:r>
            <a:r>
              <a:rPr lang="es-CO" sz="1700"/>
              <a:t> </a:t>
            </a:r>
            <a:r>
              <a:rPr lang="es-CO" sz="1700" err="1"/>
              <a:t>classification</a:t>
            </a:r>
            <a:r>
              <a:rPr lang="es-CO" sz="1700"/>
              <a:t>," </a:t>
            </a:r>
            <a:r>
              <a:rPr lang="es-CO" sz="1700" err="1"/>
              <a:t>Tecnura</a:t>
            </a:r>
            <a:r>
              <a:rPr lang="es-CO" sz="1700"/>
              <a:t>, vol. 23, no. 59, pp. 13–26, Jan. 2019.</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err="1"/>
              <a:t>Ingeoexpert</a:t>
            </a:r>
            <a:r>
              <a:rPr lang="es-CO" sz="1700"/>
              <a:t>, "Clasificaciones de imágenes de satélite", Nov 13, 2020, </a:t>
            </a:r>
            <a:r>
              <a:rPr lang="es-CO" sz="1700" u="sng">
                <a:solidFill>
                  <a:schemeClr val="hlink"/>
                </a:solidFill>
                <a:hlinkClick r:id="rId4"/>
              </a:rPr>
              <a:t>https://ingeoexpert.com/articulo/clasificaciones-de-imagenes-de-satelite/</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M. Rodríguez and M. Moctezuma, "Análisis Bayesiano y Fusión de Datos Para La Clasificación de Escenas Urbanas del Distrito Federal," Ingeniería, Investigación y Tecnología VII, México D.F., vol. 1, pp. 17-28, 2006.</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X. X. Zhu, D. </a:t>
            </a:r>
            <a:r>
              <a:rPr lang="es-CO" sz="1700" err="1"/>
              <a:t>Tuia</a:t>
            </a:r>
            <a:r>
              <a:rPr lang="es-CO" sz="1700"/>
              <a:t>, L. Mou, G. S. Xia, L. Zhang, F. </a:t>
            </a:r>
            <a:r>
              <a:rPr lang="es-CO" sz="1700" err="1"/>
              <a:t>Xu</a:t>
            </a:r>
            <a:r>
              <a:rPr lang="es-CO" sz="1700"/>
              <a:t>, &amp; F. </a:t>
            </a:r>
            <a:r>
              <a:rPr lang="es-CO" sz="1700" err="1"/>
              <a:t>Fraundorfer</a:t>
            </a:r>
            <a:r>
              <a:rPr lang="es-CO" sz="1700"/>
              <a:t>, "Deep </a:t>
            </a:r>
            <a:r>
              <a:rPr lang="es-CO" sz="1700" err="1"/>
              <a:t>learning</a:t>
            </a:r>
            <a:r>
              <a:rPr lang="es-CO" sz="1700"/>
              <a:t> in remote </a:t>
            </a:r>
            <a:r>
              <a:rPr lang="es-CO" sz="1700" err="1"/>
              <a:t>sensing</a:t>
            </a:r>
            <a:r>
              <a:rPr lang="es-CO" sz="1700"/>
              <a:t>: A comprehensive </a:t>
            </a:r>
            <a:r>
              <a:rPr lang="es-CO" sz="1700" err="1"/>
              <a:t>review</a:t>
            </a:r>
            <a:r>
              <a:rPr lang="es-CO" sz="1700"/>
              <a:t> and </a:t>
            </a:r>
            <a:r>
              <a:rPr lang="es-CO" sz="1700" err="1"/>
              <a:t>list</a:t>
            </a:r>
            <a:r>
              <a:rPr lang="es-CO" sz="1700"/>
              <a:t> </a:t>
            </a:r>
            <a:r>
              <a:rPr lang="es-CO" sz="1700" err="1"/>
              <a:t>of</a:t>
            </a:r>
            <a:r>
              <a:rPr lang="es-CO" sz="1700"/>
              <a:t> </a:t>
            </a:r>
            <a:r>
              <a:rPr lang="es-CO" sz="1700" err="1"/>
              <a:t>resources</a:t>
            </a:r>
            <a:r>
              <a:rPr lang="es-CO" sz="1700"/>
              <a:t>," IEEE </a:t>
            </a:r>
            <a:r>
              <a:rPr lang="es-CO" sz="1700" err="1"/>
              <a:t>Geoscience</a:t>
            </a:r>
            <a:r>
              <a:rPr lang="es-CO" sz="1700"/>
              <a:t> and Remote </a:t>
            </a:r>
            <a:r>
              <a:rPr lang="es-CO" sz="1700" err="1"/>
              <a:t>Sensing</a:t>
            </a:r>
            <a:r>
              <a:rPr lang="es-CO" sz="1700"/>
              <a:t> Magazine, vol. 5, no. 4, pp. 8-36, 2017. </a:t>
            </a:r>
            <a:r>
              <a:rPr lang="es-CO" sz="1700" u="sng">
                <a:solidFill>
                  <a:schemeClr val="hlink"/>
                </a:solidFill>
                <a:hlinkClick r:id="rId5"/>
              </a:rPr>
              <a:t>https://ieeexplore.ieee.org/document/8113128</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E. </a:t>
            </a:r>
            <a:r>
              <a:rPr lang="es-CO" sz="1700" err="1"/>
              <a:t>Karypidis</a:t>
            </a:r>
            <a:r>
              <a:rPr lang="es-CO" sz="1700"/>
              <a:t>, S. G. </a:t>
            </a:r>
            <a:r>
              <a:rPr lang="es-CO" sz="1700" err="1"/>
              <a:t>Mouslech</a:t>
            </a:r>
            <a:r>
              <a:rPr lang="es-CO" sz="1700"/>
              <a:t>, K. </a:t>
            </a:r>
            <a:r>
              <a:rPr lang="es-CO" sz="1700" err="1"/>
              <a:t>Skoulariki</a:t>
            </a:r>
            <a:r>
              <a:rPr lang="es-CO" sz="1700"/>
              <a:t>, and A. </a:t>
            </a:r>
            <a:r>
              <a:rPr lang="es-CO" sz="1700" err="1"/>
              <a:t>Gazis</a:t>
            </a:r>
            <a:r>
              <a:rPr lang="es-CO" sz="1700"/>
              <a:t>, "</a:t>
            </a:r>
            <a:r>
              <a:rPr lang="es-CO" sz="1700" err="1"/>
              <a:t>Comparison</a:t>
            </a:r>
            <a:r>
              <a:rPr lang="es-CO" sz="1700"/>
              <a:t> </a:t>
            </a:r>
            <a:r>
              <a:rPr lang="es-CO" sz="1700" err="1"/>
              <a:t>Analysis</a:t>
            </a:r>
            <a:r>
              <a:rPr lang="es-CO" sz="1700"/>
              <a:t> </a:t>
            </a:r>
            <a:r>
              <a:rPr lang="es-CO" sz="1700" err="1"/>
              <a:t>of</a:t>
            </a:r>
            <a:r>
              <a:rPr lang="es-CO" sz="1700"/>
              <a:t> </a:t>
            </a:r>
            <a:r>
              <a:rPr lang="es-CO" sz="1700" err="1"/>
              <a:t>Traditional</a:t>
            </a:r>
            <a:r>
              <a:rPr lang="es-CO" sz="1700"/>
              <a:t> Machine </a:t>
            </a:r>
            <a:r>
              <a:rPr lang="es-CO" sz="1700" err="1"/>
              <a:t>Learning</a:t>
            </a:r>
            <a:r>
              <a:rPr lang="es-CO" sz="1700"/>
              <a:t> and Deep </a:t>
            </a:r>
            <a:r>
              <a:rPr lang="es-CO" sz="1700" err="1"/>
              <a:t>Learning</a:t>
            </a:r>
            <a:r>
              <a:rPr lang="es-CO" sz="1700"/>
              <a:t> </a:t>
            </a:r>
            <a:r>
              <a:rPr lang="es-CO" sz="1700" err="1"/>
              <a:t>Techniques</a:t>
            </a:r>
            <a:r>
              <a:rPr lang="es-CO" sz="1700"/>
              <a:t> </a:t>
            </a:r>
            <a:r>
              <a:rPr lang="es-CO" sz="1700" err="1"/>
              <a:t>for</a:t>
            </a:r>
            <a:r>
              <a:rPr lang="es-CO" sz="1700"/>
              <a:t> Data and </a:t>
            </a:r>
            <a:r>
              <a:rPr lang="es-CO" sz="1700" err="1"/>
              <a:t>Image</a:t>
            </a:r>
            <a:r>
              <a:rPr lang="es-CO" sz="1700"/>
              <a:t> </a:t>
            </a:r>
            <a:r>
              <a:rPr lang="es-CO" sz="1700" err="1"/>
              <a:t>Classification</a:t>
            </a:r>
            <a:r>
              <a:rPr lang="es-CO" sz="1700"/>
              <a:t>," 2022. https://doi.org/10.48550/arXiv.2204.05983</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S. K. </a:t>
            </a:r>
            <a:r>
              <a:rPr lang="es-CO" sz="1700" err="1"/>
              <a:t>Agrawal</a:t>
            </a:r>
            <a:r>
              <a:rPr lang="es-CO" sz="1700"/>
              <a:t>, "</a:t>
            </a:r>
            <a:r>
              <a:rPr lang="es-CO" sz="1700" err="1"/>
              <a:t>Metrics</a:t>
            </a:r>
            <a:r>
              <a:rPr lang="es-CO" sz="1700"/>
              <a:t> </a:t>
            </a:r>
            <a:r>
              <a:rPr lang="es-CO" sz="1700" err="1"/>
              <a:t>to</a:t>
            </a:r>
            <a:r>
              <a:rPr lang="es-CO" sz="1700"/>
              <a:t> </a:t>
            </a:r>
            <a:r>
              <a:rPr lang="es-CO" sz="1700" err="1"/>
              <a:t>Evaluate</a:t>
            </a:r>
            <a:r>
              <a:rPr lang="es-CO" sz="1700"/>
              <a:t> </a:t>
            </a:r>
            <a:r>
              <a:rPr lang="es-CO" sz="1700" err="1"/>
              <a:t>your</a:t>
            </a:r>
            <a:r>
              <a:rPr lang="es-CO" sz="1700"/>
              <a:t> </a:t>
            </a:r>
            <a:r>
              <a:rPr lang="es-CO" sz="1700" err="1"/>
              <a:t>Classification</a:t>
            </a:r>
            <a:r>
              <a:rPr lang="es-CO" sz="1700"/>
              <a:t> </a:t>
            </a:r>
            <a:r>
              <a:rPr lang="es-CO" sz="1700" err="1"/>
              <a:t>Model</a:t>
            </a:r>
            <a:r>
              <a:rPr lang="es-CO" sz="1700"/>
              <a:t> </a:t>
            </a:r>
            <a:r>
              <a:rPr lang="es-CO" sz="1700" err="1"/>
              <a:t>to</a:t>
            </a:r>
            <a:r>
              <a:rPr lang="es-CO" sz="1700"/>
              <a:t> </a:t>
            </a:r>
            <a:r>
              <a:rPr lang="es-CO" sz="1700" err="1"/>
              <a:t>take</a:t>
            </a:r>
            <a:r>
              <a:rPr lang="es-CO" sz="1700"/>
              <a:t> </a:t>
            </a:r>
            <a:r>
              <a:rPr lang="es-CO" sz="1700" err="1"/>
              <a:t>the</a:t>
            </a:r>
            <a:r>
              <a:rPr lang="es-CO" sz="1700"/>
              <a:t> </a:t>
            </a:r>
            <a:r>
              <a:rPr lang="es-CO" sz="1700" err="1"/>
              <a:t>right</a:t>
            </a:r>
            <a:r>
              <a:rPr lang="es-CO" sz="1700"/>
              <a:t> </a:t>
            </a:r>
            <a:r>
              <a:rPr lang="es-CO" sz="1700" err="1"/>
              <a:t>decisions</a:t>
            </a:r>
            <a:r>
              <a:rPr lang="es-CO" sz="1700"/>
              <a:t>," Sept 29, 2023. https://www.analyticsvidhya.com/blog/2021/07/metrics-to-evaluate-your-classification-model-to-take-the-right-decisions/</a:t>
            </a:r>
            <a:endParaRPr sz="1700"/>
          </a:p>
          <a:p>
            <a:pPr marL="285750" lvl="0" indent="-285750" algn="just" rtl="0">
              <a:lnSpc>
                <a:spcPct val="90000"/>
              </a:lnSpc>
              <a:spcBef>
                <a:spcPts val="0"/>
              </a:spcBef>
              <a:spcAft>
                <a:spcPts val="0"/>
              </a:spcAft>
              <a:buClr>
                <a:schemeClr val="dk1"/>
              </a:buClr>
              <a:buSzPts val="2160"/>
              <a:buFont typeface="Arial" panose="020B0604020202020204" pitchFamily="34" charset="0"/>
              <a:buChar char="•"/>
            </a:pPr>
            <a:endParaRPr sz="1700"/>
          </a:p>
        </p:txBody>
      </p:sp>
      <p:sp>
        <p:nvSpPr>
          <p:cNvPr id="461" name="Google Shape;461;p37"/>
          <p:cNvSpPr txBox="1"/>
          <p:nvPr/>
        </p:nvSpPr>
        <p:spPr>
          <a:xfrm>
            <a:off x="3689425" y="155150"/>
            <a:ext cx="3325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Referencias</a:t>
            </a:r>
            <a:endParaRPr sz="4000" b="1">
              <a:solidFill>
                <a:schemeClr val="lt1"/>
              </a:solidFill>
              <a:latin typeface="Poppins"/>
              <a:ea typeface="Poppins"/>
              <a:cs typeface="Poppins"/>
              <a:sym typeface="Poppi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465"/>
        <p:cNvGrpSpPr/>
        <p:nvPr/>
      </p:nvGrpSpPr>
      <p:grpSpPr>
        <a:xfrm>
          <a:off x="0" y="0"/>
          <a:ext cx="0" cy="0"/>
          <a:chOff x="0" y="0"/>
          <a:chExt cx="0" cy="0"/>
        </a:xfrm>
      </p:grpSpPr>
      <p:sp>
        <p:nvSpPr>
          <p:cNvPr id="466" name="Google Shape;466;p38"/>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67" name="Google Shape;467;p38"/>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68" name="Google Shape;468;p38"/>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38"/>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38"/>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1" name="Google Shape;471;p38"/>
          <p:cNvSpPr txBox="1">
            <a:spLocks noGrp="1"/>
          </p:cNvSpPr>
          <p:nvPr>
            <p:ph type="title"/>
          </p:nvPr>
        </p:nvSpPr>
        <p:spPr>
          <a:xfrm>
            <a:off x="263875" y="1089100"/>
            <a:ext cx="11813400" cy="5698200"/>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Clr>
                <a:schemeClr val="dk1"/>
              </a:buClr>
              <a:buSzPts val="990"/>
              <a:buFont typeface="Arial" panose="020B0604020202020204" pitchFamily="34" charset="0"/>
              <a:buChar char="•"/>
            </a:pPr>
            <a:r>
              <a:rPr lang="es-CO" sz="1700"/>
              <a:t>O. </a:t>
            </a:r>
            <a:r>
              <a:rPr lang="es-CO" sz="1700" err="1"/>
              <a:t>Ghorbanzadeh</a:t>
            </a:r>
            <a:r>
              <a:rPr lang="es-CO" sz="1700"/>
              <a:t>, T. Blaschke, K. </a:t>
            </a:r>
            <a:r>
              <a:rPr lang="es-CO" sz="1700" err="1"/>
              <a:t>Gholamnia</a:t>
            </a:r>
            <a:r>
              <a:rPr lang="es-CO" sz="1700"/>
              <a:t>, S. R. Meena, D. </a:t>
            </a:r>
            <a:r>
              <a:rPr lang="es-CO" sz="1700" err="1"/>
              <a:t>Tiede</a:t>
            </a:r>
            <a:r>
              <a:rPr lang="es-CO" sz="1700"/>
              <a:t>, &amp; J. </a:t>
            </a:r>
            <a:r>
              <a:rPr lang="es-CO" sz="1700" err="1"/>
              <a:t>Aryal</a:t>
            </a:r>
            <a:r>
              <a:rPr lang="es-CO" sz="1700"/>
              <a:t>, "</a:t>
            </a:r>
            <a:r>
              <a:rPr lang="es-CO" sz="1700" err="1"/>
              <a:t>Evaluation</a:t>
            </a:r>
            <a:r>
              <a:rPr lang="es-CO" sz="1700"/>
              <a:t> </a:t>
            </a:r>
            <a:r>
              <a:rPr lang="es-CO" sz="1700" err="1"/>
              <a:t>of</a:t>
            </a:r>
            <a:r>
              <a:rPr lang="es-CO" sz="1700"/>
              <a:t> </a:t>
            </a:r>
            <a:r>
              <a:rPr lang="es-CO" sz="1700" err="1"/>
              <a:t>different</a:t>
            </a:r>
            <a:r>
              <a:rPr lang="es-CO" sz="1700"/>
              <a:t> machine </a:t>
            </a:r>
            <a:r>
              <a:rPr lang="es-CO" sz="1700" err="1"/>
              <a:t>learning</a:t>
            </a:r>
            <a:r>
              <a:rPr lang="es-CO" sz="1700"/>
              <a:t> </a:t>
            </a:r>
            <a:r>
              <a:rPr lang="es-CO" sz="1700" err="1"/>
              <a:t>methods</a:t>
            </a:r>
            <a:r>
              <a:rPr lang="es-CO" sz="1700"/>
              <a:t> and </a:t>
            </a:r>
            <a:r>
              <a:rPr lang="es-CO" sz="1700" err="1"/>
              <a:t>deep-learning</a:t>
            </a:r>
            <a:r>
              <a:rPr lang="es-CO" sz="1700"/>
              <a:t> </a:t>
            </a:r>
            <a:r>
              <a:rPr lang="es-CO" sz="1700" err="1"/>
              <a:t>convolutional</a:t>
            </a:r>
            <a:r>
              <a:rPr lang="es-CO" sz="1700"/>
              <a:t> neural </a:t>
            </a:r>
            <a:r>
              <a:rPr lang="es-CO" sz="1700" err="1"/>
              <a:t>networks</a:t>
            </a:r>
            <a:r>
              <a:rPr lang="es-CO" sz="1700"/>
              <a:t> </a:t>
            </a:r>
            <a:r>
              <a:rPr lang="es-CO" sz="1700" err="1"/>
              <a:t>for</a:t>
            </a:r>
            <a:r>
              <a:rPr lang="es-CO" sz="1700"/>
              <a:t> </a:t>
            </a:r>
            <a:r>
              <a:rPr lang="es-CO" sz="1700" err="1"/>
              <a:t>landslide</a:t>
            </a:r>
            <a:r>
              <a:rPr lang="es-CO" sz="1700"/>
              <a:t> </a:t>
            </a:r>
            <a:r>
              <a:rPr lang="es-CO" sz="1700" err="1"/>
              <a:t>detection</a:t>
            </a:r>
            <a:r>
              <a:rPr lang="es-CO" sz="1700"/>
              <a:t>," Remote </a:t>
            </a:r>
            <a:r>
              <a:rPr lang="es-CO" sz="1700" err="1"/>
              <a:t>Sensing</a:t>
            </a:r>
            <a:r>
              <a:rPr lang="es-CO" sz="1700"/>
              <a:t>, vol. 11, no. 2, p. 196, 2019. https://www.mdpi.com/2072-4292/11/2/196</a:t>
            </a:r>
            <a:endParaRPr sz="1700"/>
          </a:p>
          <a:p>
            <a:pPr marL="285750" lvl="0" indent="-285750" algn="just" rtl="0">
              <a:lnSpc>
                <a:spcPct val="90000"/>
              </a:lnSpc>
              <a:spcBef>
                <a:spcPts val="0"/>
              </a:spcBef>
              <a:spcAft>
                <a:spcPts val="0"/>
              </a:spcAft>
              <a:buClr>
                <a:schemeClr val="dk1"/>
              </a:buClr>
              <a:buSzPts val="216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IBM, "</a:t>
            </a:r>
            <a:r>
              <a:rPr lang="es-CO" sz="1700" err="1"/>
              <a:t>What</a:t>
            </a:r>
            <a:r>
              <a:rPr lang="es-CO" sz="1700"/>
              <a:t> </a:t>
            </a:r>
            <a:r>
              <a:rPr lang="es-CO" sz="1700" err="1"/>
              <a:t>is</a:t>
            </a:r>
            <a:r>
              <a:rPr lang="es-CO" sz="1700"/>
              <a:t> </a:t>
            </a:r>
            <a:r>
              <a:rPr lang="es-CO" sz="1700" err="1"/>
              <a:t>random</a:t>
            </a:r>
            <a:r>
              <a:rPr lang="es-CO" sz="1700"/>
              <a:t> </a:t>
            </a:r>
            <a:r>
              <a:rPr lang="es-CO" sz="1700" err="1"/>
              <a:t>forest</a:t>
            </a:r>
            <a:r>
              <a:rPr lang="es-CO" sz="1700"/>
              <a:t>?", </a:t>
            </a:r>
            <a:r>
              <a:rPr lang="es-CO" sz="1700" u="sng">
                <a:solidFill>
                  <a:schemeClr val="hlink"/>
                </a:solidFill>
                <a:hlinkClick r:id="rId4"/>
              </a:rPr>
              <a:t>https://www.ibm.com/topics/random-forest</a:t>
            </a:r>
            <a:r>
              <a:rPr lang="es-CO" sz="1700"/>
              <a:t>.</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IBM, "</a:t>
            </a:r>
            <a:r>
              <a:rPr lang="es-CO" sz="1700" err="1"/>
              <a:t>What</a:t>
            </a:r>
            <a:r>
              <a:rPr lang="es-CO" sz="1700"/>
              <a:t> are </a:t>
            </a:r>
            <a:r>
              <a:rPr lang="es-CO" sz="1700" err="1"/>
              <a:t>SVMs</a:t>
            </a:r>
            <a:r>
              <a:rPr lang="es-CO" sz="1700"/>
              <a:t>?", </a:t>
            </a:r>
            <a:r>
              <a:rPr lang="es-CO" sz="1700" u="sng">
                <a:solidFill>
                  <a:schemeClr val="hlink"/>
                </a:solidFill>
                <a:hlinkClick r:id="rId5"/>
              </a:rPr>
              <a:t>https://www.ibm.com/topics/support-vector-machine</a:t>
            </a:r>
            <a:r>
              <a:rPr lang="es-CO" sz="1700"/>
              <a:t>?.</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err="1"/>
              <a:t>Syriopoulos</a:t>
            </a:r>
            <a:r>
              <a:rPr lang="es-CO" sz="1700"/>
              <a:t>, P.K., </a:t>
            </a:r>
            <a:r>
              <a:rPr lang="es-CO" sz="1700" err="1"/>
              <a:t>Kalampalikis</a:t>
            </a:r>
            <a:r>
              <a:rPr lang="es-CO" sz="1700"/>
              <a:t>, N.G., </a:t>
            </a:r>
            <a:r>
              <a:rPr lang="es-CO" sz="1700" err="1"/>
              <a:t>Kotsiantis</a:t>
            </a:r>
            <a:r>
              <a:rPr lang="es-CO" sz="1700"/>
              <a:t>, S.B. et al. </a:t>
            </a:r>
            <a:r>
              <a:rPr lang="es-CO" sz="1700" err="1"/>
              <a:t>kNN</a:t>
            </a:r>
            <a:r>
              <a:rPr lang="es-CO" sz="1700"/>
              <a:t> </a:t>
            </a:r>
            <a:r>
              <a:rPr lang="es-CO" sz="1700" err="1"/>
              <a:t>Classification</a:t>
            </a:r>
            <a:r>
              <a:rPr lang="es-CO" sz="1700"/>
              <a:t>: a </a:t>
            </a:r>
            <a:r>
              <a:rPr lang="es-CO" sz="1700" err="1"/>
              <a:t>review</a:t>
            </a:r>
            <a:r>
              <a:rPr lang="es-CO" sz="1700"/>
              <a:t>. Ann </a:t>
            </a:r>
            <a:r>
              <a:rPr lang="es-CO" sz="1700" err="1"/>
              <a:t>Math</a:t>
            </a:r>
            <a:r>
              <a:rPr lang="es-CO" sz="1700"/>
              <a:t> </a:t>
            </a:r>
            <a:r>
              <a:rPr lang="es-CO" sz="1700" err="1"/>
              <a:t>Artif</a:t>
            </a:r>
            <a:r>
              <a:rPr lang="es-CO" sz="1700"/>
              <a:t> </a:t>
            </a:r>
            <a:r>
              <a:rPr lang="es-CO" sz="1700" err="1"/>
              <a:t>Intell</a:t>
            </a:r>
            <a:r>
              <a:rPr lang="es-CO" sz="1700"/>
              <a:t> (2023). </a:t>
            </a:r>
            <a:r>
              <a:rPr lang="es-CO" sz="1700" u="sng">
                <a:solidFill>
                  <a:schemeClr val="hlink"/>
                </a:solidFill>
                <a:hlinkClick r:id="rId6"/>
              </a:rPr>
              <a:t>https://doi.org/10.1007/s10472-023-09882-x</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I. </a:t>
            </a:r>
            <a:r>
              <a:rPr lang="es-CO" sz="1700" err="1"/>
              <a:t>Goodfellow</a:t>
            </a:r>
            <a:r>
              <a:rPr lang="es-CO" sz="1700"/>
              <a:t>, Y. </a:t>
            </a:r>
            <a:r>
              <a:rPr lang="es-CO" sz="1700" err="1"/>
              <a:t>Bengio</a:t>
            </a:r>
            <a:r>
              <a:rPr lang="es-CO" sz="1700"/>
              <a:t>, y A. </a:t>
            </a:r>
            <a:r>
              <a:rPr lang="es-CO" sz="1700" err="1"/>
              <a:t>Courville</a:t>
            </a:r>
            <a:r>
              <a:rPr lang="es-CO" sz="1700"/>
              <a:t>, Deep </a:t>
            </a:r>
            <a:r>
              <a:rPr lang="es-CO" sz="1700" err="1"/>
              <a:t>Learning</a:t>
            </a:r>
            <a:r>
              <a:rPr lang="es-CO" sz="1700"/>
              <a:t>. MIT </a:t>
            </a:r>
            <a:r>
              <a:rPr lang="es-CO" sz="1700" err="1"/>
              <a:t>Press</a:t>
            </a:r>
            <a:r>
              <a:rPr lang="es-CO" sz="1700"/>
              <a:t>, 2016.</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S. </a:t>
            </a:r>
            <a:r>
              <a:rPr lang="es-CO" sz="1700" err="1"/>
              <a:t>Hochreiter</a:t>
            </a:r>
            <a:r>
              <a:rPr lang="es-CO" sz="1700"/>
              <a:t> y J. </a:t>
            </a:r>
            <a:r>
              <a:rPr lang="es-CO" sz="1700" err="1"/>
              <a:t>Schmidhuber</a:t>
            </a:r>
            <a:r>
              <a:rPr lang="es-CO" sz="1700"/>
              <a:t>, "Long short-</a:t>
            </a:r>
            <a:r>
              <a:rPr lang="es-CO" sz="1700" err="1"/>
              <a:t>term</a:t>
            </a:r>
            <a:r>
              <a:rPr lang="es-CO" sz="1700"/>
              <a:t> </a:t>
            </a:r>
            <a:r>
              <a:rPr lang="es-CO" sz="1700" err="1"/>
              <a:t>memory</a:t>
            </a:r>
            <a:r>
              <a:rPr lang="es-CO" sz="1700"/>
              <a:t>," Neural </a:t>
            </a:r>
            <a:r>
              <a:rPr lang="es-CO" sz="1700" err="1"/>
              <a:t>computation</a:t>
            </a:r>
            <a:r>
              <a:rPr lang="es-CO" sz="1700"/>
              <a:t>, vol. 9, no. 8, pp. 1735-1780, 1997.</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A. </a:t>
            </a:r>
            <a:r>
              <a:rPr lang="es-CO" sz="1700" err="1"/>
              <a:t>Krizhevsky</a:t>
            </a:r>
            <a:r>
              <a:rPr lang="es-CO" sz="1700"/>
              <a:t>, I. </a:t>
            </a:r>
            <a:r>
              <a:rPr lang="es-CO" sz="1700" err="1"/>
              <a:t>Sutskever</a:t>
            </a:r>
            <a:r>
              <a:rPr lang="es-CO" sz="1700"/>
              <a:t>, y G. E. Hinton, "</a:t>
            </a:r>
            <a:r>
              <a:rPr lang="es-CO" sz="1700" err="1"/>
              <a:t>ImageNet</a:t>
            </a:r>
            <a:r>
              <a:rPr lang="es-CO" sz="1700"/>
              <a:t> </a:t>
            </a:r>
            <a:r>
              <a:rPr lang="es-CO" sz="1700" err="1"/>
              <a:t>classification</a:t>
            </a:r>
            <a:r>
              <a:rPr lang="es-CO" sz="1700"/>
              <a:t> </a:t>
            </a:r>
            <a:r>
              <a:rPr lang="es-CO" sz="1700" err="1"/>
              <a:t>with</a:t>
            </a:r>
            <a:r>
              <a:rPr lang="es-CO" sz="1700"/>
              <a:t> </a:t>
            </a:r>
            <a:r>
              <a:rPr lang="es-CO" sz="1700" err="1"/>
              <a:t>deep</a:t>
            </a:r>
            <a:r>
              <a:rPr lang="es-CO" sz="1700"/>
              <a:t> </a:t>
            </a:r>
            <a:r>
              <a:rPr lang="es-CO" sz="1700" err="1"/>
              <a:t>convolutional</a:t>
            </a:r>
            <a:r>
              <a:rPr lang="es-CO" sz="1700"/>
              <a:t> neural </a:t>
            </a:r>
            <a:r>
              <a:rPr lang="es-CO" sz="1700" err="1"/>
              <a:t>networks</a:t>
            </a:r>
            <a:r>
              <a:rPr lang="es-CO" sz="1700"/>
              <a:t>," </a:t>
            </a:r>
            <a:r>
              <a:rPr lang="es-CO" sz="1700" err="1"/>
              <a:t>Advances</a:t>
            </a:r>
            <a:r>
              <a:rPr lang="es-CO" sz="1700"/>
              <a:t> in neural </a:t>
            </a:r>
            <a:r>
              <a:rPr lang="es-CO" sz="1700" err="1"/>
              <a:t>information</a:t>
            </a:r>
            <a:r>
              <a:rPr lang="es-CO" sz="1700"/>
              <a:t> </a:t>
            </a:r>
            <a:r>
              <a:rPr lang="es-CO" sz="1700" err="1"/>
              <a:t>processing</a:t>
            </a:r>
            <a:r>
              <a:rPr lang="es-CO" sz="1700"/>
              <a:t> </a:t>
            </a:r>
            <a:r>
              <a:rPr lang="es-CO" sz="1700" err="1"/>
              <a:t>systems</a:t>
            </a:r>
            <a:r>
              <a:rPr lang="es-CO" sz="1700"/>
              <a:t>, 2012, pp. 1097-1105.</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K. He, X. Zhang, S. Ren, y J. </a:t>
            </a:r>
            <a:r>
              <a:rPr lang="es-CO" sz="1700" err="1"/>
              <a:t>Sun</a:t>
            </a:r>
            <a:r>
              <a:rPr lang="es-CO" sz="1700"/>
              <a:t>, "Deep residual </a:t>
            </a:r>
            <a:r>
              <a:rPr lang="es-CO" sz="1700" err="1"/>
              <a:t>learning</a:t>
            </a:r>
            <a:r>
              <a:rPr lang="es-CO" sz="1700"/>
              <a:t> </a:t>
            </a:r>
            <a:r>
              <a:rPr lang="es-CO" sz="1700" err="1"/>
              <a:t>for</a:t>
            </a:r>
            <a:r>
              <a:rPr lang="es-CO" sz="1700"/>
              <a:t> </a:t>
            </a:r>
            <a:r>
              <a:rPr lang="es-CO" sz="1700" err="1"/>
              <a:t>image</a:t>
            </a:r>
            <a:r>
              <a:rPr lang="es-CO" sz="1700"/>
              <a:t> </a:t>
            </a:r>
            <a:r>
              <a:rPr lang="es-CO" sz="1700" err="1"/>
              <a:t>recognition</a:t>
            </a:r>
            <a:r>
              <a:rPr lang="es-CO" sz="1700"/>
              <a:t>," </a:t>
            </a:r>
            <a:r>
              <a:rPr lang="es-CO" sz="1700" err="1"/>
              <a:t>Proceedings</a:t>
            </a:r>
            <a:r>
              <a:rPr lang="es-CO" sz="1700"/>
              <a:t> </a:t>
            </a:r>
            <a:r>
              <a:rPr lang="es-CO" sz="1700" err="1"/>
              <a:t>of</a:t>
            </a:r>
            <a:r>
              <a:rPr lang="es-CO" sz="1700"/>
              <a:t> </a:t>
            </a:r>
            <a:r>
              <a:rPr lang="es-CO" sz="1700" err="1"/>
              <a:t>the</a:t>
            </a:r>
            <a:r>
              <a:rPr lang="es-CO" sz="1700"/>
              <a:t> IEEE </a:t>
            </a:r>
            <a:r>
              <a:rPr lang="es-CO" sz="1700" err="1"/>
              <a:t>conference</a:t>
            </a:r>
            <a:r>
              <a:rPr lang="es-CO" sz="1700"/>
              <a:t> </a:t>
            </a:r>
            <a:r>
              <a:rPr lang="es-CO" sz="1700" err="1"/>
              <a:t>on</a:t>
            </a:r>
            <a:r>
              <a:rPr lang="es-CO" sz="1700"/>
              <a:t> </a:t>
            </a:r>
            <a:r>
              <a:rPr lang="es-CO" sz="1700" err="1"/>
              <a:t>computer</a:t>
            </a:r>
            <a:r>
              <a:rPr lang="es-CO" sz="1700"/>
              <a:t> </a:t>
            </a:r>
            <a:r>
              <a:rPr lang="es-CO" sz="1700" err="1"/>
              <a:t>vision</a:t>
            </a:r>
            <a:r>
              <a:rPr lang="es-CO" sz="1700"/>
              <a:t> and </a:t>
            </a:r>
            <a:r>
              <a:rPr lang="es-CO" sz="1700" err="1"/>
              <a:t>pattern</a:t>
            </a:r>
            <a:r>
              <a:rPr lang="es-CO" sz="1700"/>
              <a:t> </a:t>
            </a:r>
            <a:r>
              <a:rPr lang="es-CO" sz="1700" err="1"/>
              <a:t>recognition</a:t>
            </a:r>
            <a:r>
              <a:rPr lang="es-CO" sz="1700"/>
              <a:t>, 2016, pp. 770-778.</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G. Hinton, N. </a:t>
            </a:r>
            <a:r>
              <a:rPr lang="es-CO" sz="1700" err="1"/>
              <a:t>Srivastava</a:t>
            </a:r>
            <a:r>
              <a:rPr lang="es-CO" sz="1700"/>
              <a:t>, A. </a:t>
            </a:r>
            <a:r>
              <a:rPr lang="es-CO" sz="1700" err="1"/>
              <a:t>Krizhevsky</a:t>
            </a:r>
            <a:r>
              <a:rPr lang="es-CO" sz="1700"/>
              <a:t>, I. </a:t>
            </a:r>
            <a:r>
              <a:rPr lang="es-CO" sz="1700" err="1"/>
              <a:t>Sutskever</a:t>
            </a:r>
            <a:r>
              <a:rPr lang="es-CO" sz="1700"/>
              <a:t>, y R. R. </a:t>
            </a:r>
            <a:r>
              <a:rPr lang="es-CO" sz="1700" err="1"/>
              <a:t>Salakhutdinov</a:t>
            </a:r>
            <a:r>
              <a:rPr lang="es-CO" sz="1700"/>
              <a:t>, "</a:t>
            </a:r>
            <a:r>
              <a:rPr lang="es-CO" sz="1700" err="1"/>
              <a:t>Improving</a:t>
            </a:r>
            <a:r>
              <a:rPr lang="es-CO" sz="1700"/>
              <a:t> neural </a:t>
            </a:r>
            <a:r>
              <a:rPr lang="es-CO" sz="1700" err="1"/>
              <a:t>networks</a:t>
            </a:r>
            <a:r>
              <a:rPr lang="es-CO" sz="1700"/>
              <a:t> </a:t>
            </a:r>
            <a:r>
              <a:rPr lang="es-CO" sz="1700" err="1"/>
              <a:t>by</a:t>
            </a:r>
            <a:r>
              <a:rPr lang="es-CO" sz="1700"/>
              <a:t> </a:t>
            </a:r>
            <a:r>
              <a:rPr lang="es-CO" sz="1700" err="1"/>
              <a:t>preventing</a:t>
            </a:r>
            <a:r>
              <a:rPr lang="es-CO" sz="1700"/>
              <a:t> </a:t>
            </a:r>
            <a:r>
              <a:rPr lang="es-CO" sz="1700" err="1"/>
              <a:t>co-adaptation</a:t>
            </a:r>
            <a:r>
              <a:rPr lang="es-CO" sz="1700"/>
              <a:t> </a:t>
            </a:r>
            <a:r>
              <a:rPr lang="es-CO" sz="1700" err="1"/>
              <a:t>of</a:t>
            </a:r>
            <a:r>
              <a:rPr lang="es-CO" sz="1700"/>
              <a:t> </a:t>
            </a:r>
            <a:r>
              <a:rPr lang="es-CO" sz="1700" err="1"/>
              <a:t>feature</a:t>
            </a:r>
            <a:r>
              <a:rPr lang="es-CO" sz="1700"/>
              <a:t> </a:t>
            </a:r>
            <a:r>
              <a:rPr lang="es-CO" sz="1700" err="1"/>
              <a:t>detectors</a:t>
            </a:r>
            <a:r>
              <a:rPr lang="es-CO" sz="1700"/>
              <a:t>," </a:t>
            </a:r>
            <a:r>
              <a:rPr lang="es-CO" sz="1700" err="1"/>
              <a:t>arXiv</a:t>
            </a:r>
            <a:r>
              <a:rPr lang="es-CO" sz="1700"/>
              <a:t> </a:t>
            </a:r>
            <a:r>
              <a:rPr lang="es-CO" sz="1700" err="1"/>
              <a:t>preprint</a:t>
            </a:r>
            <a:r>
              <a:rPr lang="es-CO" sz="1700"/>
              <a:t> arXiv:1207.0580, 2012.</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lnSpc>
                <a:spcPct val="90000"/>
              </a:lnSpc>
              <a:spcBef>
                <a:spcPts val="0"/>
              </a:spcBef>
              <a:spcAft>
                <a:spcPts val="0"/>
              </a:spcAft>
              <a:buClr>
                <a:schemeClr val="dk1"/>
              </a:buClr>
              <a:buSzPts val="2160"/>
              <a:buFont typeface="Arial" panose="020B0604020202020204" pitchFamily="34" charset="0"/>
              <a:buChar char="•"/>
            </a:pPr>
            <a:endParaRPr sz="1700"/>
          </a:p>
        </p:txBody>
      </p:sp>
      <p:sp>
        <p:nvSpPr>
          <p:cNvPr id="472" name="Google Shape;472;p38"/>
          <p:cNvSpPr txBox="1"/>
          <p:nvPr/>
        </p:nvSpPr>
        <p:spPr>
          <a:xfrm>
            <a:off x="3689425" y="155150"/>
            <a:ext cx="3325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Referencias</a:t>
            </a:r>
            <a:endParaRPr sz="4000" b="1">
              <a:solidFill>
                <a:schemeClr val="lt1"/>
              </a:solidFill>
              <a:latin typeface="Poppins"/>
              <a:ea typeface="Poppins"/>
              <a:cs typeface="Poppins"/>
              <a:sym typeface="Poppi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476"/>
        <p:cNvGrpSpPr/>
        <p:nvPr/>
      </p:nvGrpSpPr>
      <p:grpSpPr>
        <a:xfrm>
          <a:off x="0" y="0"/>
          <a:ext cx="0" cy="0"/>
          <a:chOff x="0" y="0"/>
          <a:chExt cx="0" cy="0"/>
        </a:xfrm>
      </p:grpSpPr>
      <p:sp>
        <p:nvSpPr>
          <p:cNvPr id="477" name="Google Shape;477;p39"/>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78" name="Google Shape;478;p39"/>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79" name="Google Shape;479;p39"/>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39"/>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39"/>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2" name="Google Shape;482;p39"/>
          <p:cNvSpPr txBox="1">
            <a:spLocks noGrp="1"/>
          </p:cNvSpPr>
          <p:nvPr>
            <p:ph type="title"/>
          </p:nvPr>
        </p:nvSpPr>
        <p:spPr>
          <a:xfrm>
            <a:off x="263875" y="1156800"/>
            <a:ext cx="11813400" cy="5630700"/>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Clr>
                <a:schemeClr val="dk1"/>
              </a:buClr>
              <a:buSzPts val="1100"/>
              <a:buFont typeface="Arial" panose="020B0604020202020204" pitchFamily="34" charset="0"/>
              <a:buChar char="•"/>
            </a:pPr>
            <a:r>
              <a:rPr lang="es-CO" sz="1700"/>
              <a:t>K. </a:t>
            </a:r>
            <a:r>
              <a:rPr lang="es-CO" sz="1700" err="1"/>
              <a:t>Simonyan</a:t>
            </a:r>
            <a:r>
              <a:rPr lang="es-CO" sz="1700"/>
              <a:t> y A. </a:t>
            </a:r>
            <a:r>
              <a:rPr lang="es-CO" sz="1700" err="1"/>
              <a:t>Zisserman</a:t>
            </a:r>
            <a:r>
              <a:rPr lang="es-CO" sz="1700"/>
              <a:t>, "</a:t>
            </a:r>
            <a:r>
              <a:rPr lang="es-CO" sz="1700" err="1"/>
              <a:t>Very</a:t>
            </a:r>
            <a:r>
              <a:rPr lang="es-CO" sz="1700"/>
              <a:t> </a:t>
            </a:r>
            <a:r>
              <a:rPr lang="es-CO" sz="1700" err="1"/>
              <a:t>deep</a:t>
            </a:r>
            <a:r>
              <a:rPr lang="es-CO" sz="1700"/>
              <a:t> </a:t>
            </a:r>
            <a:r>
              <a:rPr lang="es-CO" sz="1700" err="1"/>
              <a:t>convolutional</a:t>
            </a:r>
            <a:r>
              <a:rPr lang="es-CO" sz="1700"/>
              <a:t> </a:t>
            </a:r>
            <a:r>
              <a:rPr lang="es-CO" sz="1700" err="1"/>
              <a:t>networks</a:t>
            </a:r>
            <a:r>
              <a:rPr lang="es-CO" sz="1700"/>
              <a:t> </a:t>
            </a:r>
            <a:r>
              <a:rPr lang="es-CO" sz="1700" err="1"/>
              <a:t>for</a:t>
            </a:r>
            <a:r>
              <a:rPr lang="es-CO" sz="1700"/>
              <a:t> </a:t>
            </a:r>
            <a:r>
              <a:rPr lang="es-CO" sz="1700" err="1"/>
              <a:t>large-scale</a:t>
            </a:r>
            <a:r>
              <a:rPr lang="es-CO" sz="1700"/>
              <a:t> </a:t>
            </a:r>
            <a:r>
              <a:rPr lang="es-CO" sz="1700" err="1"/>
              <a:t>image</a:t>
            </a:r>
            <a:r>
              <a:rPr lang="es-CO" sz="1700"/>
              <a:t> </a:t>
            </a:r>
            <a:r>
              <a:rPr lang="es-CO" sz="1700" err="1"/>
              <a:t>recognition</a:t>
            </a:r>
            <a:r>
              <a:rPr lang="es-CO" sz="1700"/>
              <a:t>," </a:t>
            </a:r>
            <a:r>
              <a:rPr lang="es-CO" sz="1700" err="1"/>
              <a:t>arXiv</a:t>
            </a:r>
            <a:r>
              <a:rPr lang="es-CO" sz="1700"/>
              <a:t> </a:t>
            </a:r>
            <a:r>
              <a:rPr lang="es-CO" sz="1700" err="1"/>
              <a:t>preprint</a:t>
            </a:r>
            <a:r>
              <a:rPr lang="es-CO" sz="1700"/>
              <a:t> arXiv:1409.1556, 2014.</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F. </a:t>
            </a:r>
            <a:r>
              <a:rPr lang="es-CO" sz="1700" err="1"/>
              <a:t>Chollet</a:t>
            </a:r>
            <a:r>
              <a:rPr lang="es-CO" sz="1700"/>
              <a:t>, "</a:t>
            </a:r>
            <a:r>
              <a:rPr lang="es-CO" sz="1700" err="1"/>
              <a:t>Xception</a:t>
            </a:r>
            <a:r>
              <a:rPr lang="es-CO" sz="1700"/>
              <a:t>: Deep </a:t>
            </a:r>
            <a:r>
              <a:rPr lang="es-CO" sz="1700" err="1"/>
              <a:t>learning</a:t>
            </a:r>
            <a:r>
              <a:rPr lang="es-CO" sz="1700"/>
              <a:t> </a:t>
            </a:r>
            <a:r>
              <a:rPr lang="es-CO" sz="1700" err="1"/>
              <a:t>with</a:t>
            </a:r>
            <a:r>
              <a:rPr lang="es-CO" sz="1700"/>
              <a:t> </a:t>
            </a:r>
            <a:r>
              <a:rPr lang="es-CO" sz="1700" err="1"/>
              <a:t>depthwise</a:t>
            </a:r>
            <a:r>
              <a:rPr lang="es-CO" sz="1700"/>
              <a:t> separable </a:t>
            </a:r>
            <a:r>
              <a:rPr lang="es-CO" sz="1700" err="1"/>
              <a:t>convolutions</a:t>
            </a:r>
            <a:r>
              <a:rPr lang="es-CO" sz="1700"/>
              <a:t>," </a:t>
            </a:r>
            <a:r>
              <a:rPr lang="es-CO" sz="1700" err="1"/>
              <a:t>Proceedings</a:t>
            </a:r>
            <a:r>
              <a:rPr lang="es-CO" sz="1700"/>
              <a:t> </a:t>
            </a:r>
            <a:r>
              <a:rPr lang="es-CO" sz="1700" err="1"/>
              <a:t>of</a:t>
            </a:r>
            <a:r>
              <a:rPr lang="es-CO" sz="1700"/>
              <a:t> </a:t>
            </a:r>
            <a:r>
              <a:rPr lang="es-CO" sz="1700" err="1"/>
              <a:t>the</a:t>
            </a:r>
            <a:r>
              <a:rPr lang="es-CO" sz="1700"/>
              <a:t> IEEE </a:t>
            </a:r>
            <a:r>
              <a:rPr lang="es-CO" sz="1700" err="1"/>
              <a:t>conference</a:t>
            </a:r>
            <a:r>
              <a:rPr lang="es-CO" sz="1700"/>
              <a:t> </a:t>
            </a:r>
            <a:r>
              <a:rPr lang="es-CO" sz="1700" err="1"/>
              <a:t>on</a:t>
            </a:r>
            <a:r>
              <a:rPr lang="es-CO" sz="1700"/>
              <a:t> </a:t>
            </a:r>
            <a:r>
              <a:rPr lang="es-CO" sz="1700" err="1"/>
              <a:t>computer</a:t>
            </a:r>
            <a:r>
              <a:rPr lang="es-CO" sz="1700"/>
              <a:t> </a:t>
            </a:r>
            <a:r>
              <a:rPr lang="es-CO" sz="1700" err="1"/>
              <a:t>vision</a:t>
            </a:r>
            <a:r>
              <a:rPr lang="es-CO" sz="1700"/>
              <a:t> and </a:t>
            </a:r>
            <a:r>
              <a:rPr lang="es-CO" sz="1700" err="1"/>
              <a:t>pattern</a:t>
            </a:r>
            <a:r>
              <a:rPr lang="es-CO" sz="1700"/>
              <a:t> </a:t>
            </a:r>
            <a:r>
              <a:rPr lang="es-CO" sz="1700" err="1"/>
              <a:t>recognition</a:t>
            </a:r>
            <a:r>
              <a:rPr lang="es-CO" sz="1700"/>
              <a:t>, 2017, pp. 1251-1258.</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A. G. Howard et al., "</a:t>
            </a:r>
            <a:r>
              <a:rPr lang="es-CO" sz="1700" err="1"/>
              <a:t>Mobilenets</a:t>
            </a:r>
            <a:r>
              <a:rPr lang="es-CO" sz="1700"/>
              <a:t>: </a:t>
            </a:r>
            <a:r>
              <a:rPr lang="es-CO" sz="1700" err="1"/>
              <a:t>Efficient</a:t>
            </a:r>
            <a:r>
              <a:rPr lang="es-CO" sz="1700"/>
              <a:t> </a:t>
            </a:r>
            <a:r>
              <a:rPr lang="es-CO" sz="1700" err="1"/>
              <a:t>convolutional</a:t>
            </a:r>
            <a:r>
              <a:rPr lang="es-CO" sz="1700"/>
              <a:t> neural </a:t>
            </a:r>
            <a:r>
              <a:rPr lang="es-CO" sz="1700" err="1"/>
              <a:t>networks</a:t>
            </a:r>
            <a:r>
              <a:rPr lang="es-CO" sz="1700"/>
              <a:t> </a:t>
            </a:r>
            <a:r>
              <a:rPr lang="es-CO" sz="1700" err="1"/>
              <a:t>for</a:t>
            </a:r>
            <a:r>
              <a:rPr lang="es-CO" sz="1700"/>
              <a:t> </a:t>
            </a:r>
            <a:r>
              <a:rPr lang="es-CO" sz="1700" err="1"/>
              <a:t>mobile</a:t>
            </a:r>
            <a:r>
              <a:rPr lang="es-CO" sz="1700"/>
              <a:t> </a:t>
            </a:r>
            <a:r>
              <a:rPr lang="es-CO" sz="1700" err="1"/>
              <a:t>vision</a:t>
            </a:r>
            <a:r>
              <a:rPr lang="es-CO" sz="1700"/>
              <a:t> </a:t>
            </a:r>
            <a:r>
              <a:rPr lang="es-CO" sz="1700" err="1"/>
              <a:t>applications</a:t>
            </a:r>
            <a:r>
              <a:rPr lang="es-CO" sz="1700"/>
              <a:t>," </a:t>
            </a:r>
            <a:r>
              <a:rPr lang="es-CO" sz="1700" err="1"/>
              <a:t>arXiv</a:t>
            </a:r>
            <a:r>
              <a:rPr lang="es-CO" sz="1700"/>
              <a:t> </a:t>
            </a:r>
            <a:r>
              <a:rPr lang="es-CO" sz="1700" err="1"/>
              <a:t>preprint</a:t>
            </a:r>
            <a:r>
              <a:rPr lang="es-CO" sz="1700"/>
              <a:t> arXiv:1704.04861, 2017.</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M. </a:t>
            </a:r>
            <a:r>
              <a:rPr lang="es-CO" sz="1700" err="1"/>
              <a:t>Abadi</a:t>
            </a:r>
            <a:r>
              <a:rPr lang="es-CO" sz="1700"/>
              <a:t> et al., "</a:t>
            </a:r>
            <a:r>
              <a:rPr lang="es-CO" sz="1700" err="1"/>
              <a:t>TensorFlow</a:t>
            </a:r>
            <a:r>
              <a:rPr lang="es-CO" sz="1700"/>
              <a:t>: A </a:t>
            </a:r>
            <a:r>
              <a:rPr lang="es-CO" sz="1700" err="1"/>
              <a:t>system</a:t>
            </a:r>
            <a:r>
              <a:rPr lang="es-CO" sz="1700"/>
              <a:t> </a:t>
            </a:r>
            <a:r>
              <a:rPr lang="es-CO" sz="1700" err="1"/>
              <a:t>for</a:t>
            </a:r>
            <a:r>
              <a:rPr lang="es-CO" sz="1700"/>
              <a:t> </a:t>
            </a:r>
            <a:r>
              <a:rPr lang="es-CO" sz="1700" err="1"/>
              <a:t>large-scale</a:t>
            </a:r>
            <a:r>
              <a:rPr lang="es-CO" sz="1700"/>
              <a:t> machine </a:t>
            </a:r>
            <a:r>
              <a:rPr lang="es-CO" sz="1700" err="1"/>
              <a:t>learning</a:t>
            </a:r>
            <a:r>
              <a:rPr lang="es-CO" sz="1700"/>
              <a:t>," 12th {USENIX} </a:t>
            </a:r>
            <a:r>
              <a:rPr lang="es-CO" sz="1700" err="1"/>
              <a:t>Symposium</a:t>
            </a:r>
            <a:r>
              <a:rPr lang="es-CO" sz="1700"/>
              <a:t> </a:t>
            </a:r>
            <a:r>
              <a:rPr lang="es-CO" sz="1700" err="1"/>
              <a:t>on</a:t>
            </a:r>
            <a:r>
              <a:rPr lang="es-CO" sz="1700"/>
              <a:t> </a:t>
            </a:r>
            <a:r>
              <a:rPr lang="es-CO" sz="1700" err="1"/>
              <a:t>Operating</a:t>
            </a:r>
            <a:r>
              <a:rPr lang="es-CO" sz="1700"/>
              <a:t> </a:t>
            </a:r>
            <a:r>
              <a:rPr lang="es-CO" sz="1700" err="1"/>
              <a:t>Systems</a:t>
            </a:r>
            <a:r>
              <a:rPr lang="es-CO" sz="1700"/>
              <a:t> </a:t>
            </a:r>
            <a:r>
              <a:rPr lang="es-CO" sz="1700" err="1"/>
              <a:t>Design</a:t>
            </a:r>
            <a:r>
              <a:rPr lang="es-CO" sz="1700"/>
              <a:t> and </a:t>
            </a:r>
            <a:r>
              <a:rPr lang="es-CO" sz="1700" err="1"/>
              <a:t>Implementation</a:t>
            </a:r>
            <a:r>
              <a:rPr lang="es-CO" sz="1700"/>
              <a:t> ({OSDI} 16), 2016, pp. 265-283.</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F. </a:t>
            </a:r>
            <a:r>
              <a:rPr lang="es-CO" sz="1700" err="1"/>
              <a:t>Chollet</a:t>
            </a:r>
            <a:r>
              <a:rPr lang="es-CO" sz="1700"/>
              <a:t>, "</a:t>
            </a:r>
            <a:r>
              <a:rPr lang="es-CO" sz="1700" err="1"/>
              <a:t>Keras</a:t>
            </a:r>
            <a:r>
              <a:rPr lang="es-CO" sz="1700"/>
              <a:t>: </a:t>
            </a:r>
            <a:r>
              <a:rPr lang="es-CO" sz="1700" err="1"/>
              <a:t>The</a:t>
            </a:r>
            <a:r>
              <a:rPr lang="es-CO" sz="1700"/>
              <a:t> Python Deep </a:t>
            </a:r>
            <a:r>
              <a:rPr lang="es-CO" sz="1700" err="1"/>
              <a:t>Learning</a:t>
            </a:r>
            <a:r>
              <a:rPr lang="es-CO" sz="1700"/>
              <a:t> </a:t>
            </a:r>
            <a:r>
              <a:rPr lang="es-CO" sz="1700" err="1"/>
              <a:t>library</a:t>
            </a:r>
            <a:r>
              <a:rPr lang="es-CO" sz="1700"/>
              <a:t>," 2015. </a:t>
            </a:r>
            <a:r>
              <a:rPr lang="es-CO" sz="1700" u="sng">
                <a:solidFill>
                  <a:schemeClr val="hlink"/>
                </a:solidFill>
                <a:hlinkClick r:id="rId4"/>
              </a:rPr>
              <a:t>https://keras.io</a:t>
            </a:r>
            <a:r>
              <a:rPr lang="es-CO" sz="1700"/>
              <a:t>.</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A. </a:t>
            </a:r>
            <a:r>
              <a:rPr lang="es-CO" sz="1700" err="1"/>
              <a:t>Paszke</a:t>
            </a:r>
            <a:r>
              <a:rPr lang="es-CO" sz="1700"/>
              <a:t> et al., "</a:t>
            </a:r>
            <a:r>
              <a:rPr lang="es-CO" sz="1700" err="1"/>
              <a:t>PyTorch</a:t>
            </a:r>
            <a:r>
              <a:rPr lang="es-CO" sz="1700"/>
              <a:t>: </a:t>
            </a:r>
            <a:r>
              <a:rPr lang="es-CO" sz="1700" err="1"/>
              <a:t>An</a:t>
            </a:r>
            <a:r>
              <a:rPr lang="es-CO" sz="1700"/>
              <a:t> imperative </a:t>
            </a:r>
            <a:r>
              <a:rPr lang="es-CO" sz="1700" err="1"/>
              <a:t>style</a:t>
            </a:r>
            <a:r>
              <a:rPr lang="es-CO" sz="1700"/>
              <a:t>, </a:t>
            </a:r>
            <a:r>
              <a:rPr lang="es-CO" sz="1700" err="1"/>
              <a:t>high</a:t>
            </a:r>
            <a:r>
              <a:rPr lang="es-CO" sz="1700"/>
              <a:t>-performance </a:t>
            </a:r>
            <a:r>
              <a:rPr lang="es-CO" sz="1700" err="1"/>
              <a:t>deep</a:t>
            </a:r>
            <a:r>
              <a:rPr lang="es-CO" sz="1700"/>
              <a:t> </a:t>
            </a:r>
            <a:r>
              <a:rPr lang="es-CO" sz="1700" err="1"/>
              <a:t>learning</a:t>
            </a:r>
            <a:r>
              <a:rPr lang="es-CO" sz="1700"/>
              <a:t> </a:t>
            </a:r>
            <a:r>
              <a:rPr lang="es-CO" sz="1700" err="1"/>
              <a:t>library</a:t>
            </a:r>
            <a:r>
              <a:rPr lang="es-CO" sz="1700"/>
              <a:t>," </a:t>
            </a:r>
            <a:r>
              <a:rPr lang="es-CO" sz="1700" err="1"/>
              <a:t>Advances</a:t>
            </a:r>
            <a:r>
              <a:rPr lang="es-CO" sz="1700"/>
              <a:t> in neural </a:t>
            </a:r>
            <a:r>
              <a:rPr lang="es-CO" sz="1700" err="1"/>
              <a:t>information</a:t>
            </a:r>
            <a:r>
              <a:rPr lang="es-CO" sz="1700"/>
              <a:t> </a:t>
            </a:r>
            <a:r>
              <a:rPr lang="es-CO" sz="1700" err="1"/>
              <a:t>processing</a:t>
            </a:r>
            <a:r>
              <a:rPr lang="es-CO" sz="1700"/>
              <a:t> </a:t>
            </a:r>
            <a:r>
              <a:rPr lang="es-CO" sz="1700" err="1"/>
              <a:t>systems</a:t>
            </a:r>
            <a:r>
              <a:rPr lang="es-CO" sz="1700"/>
              <a:t>, 2019, pp. 8024-8035.</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err="1"/>
              <a:t>Flask</a:t>
            </a:r>
            <a:r>
              <a:rPr lang="es-CO" sz="1700"/>
              <a:t>, "</a:t>
            </a:r>
            <a:r>
              <a:rPr lang="es-CO" sz="1700" err="1"/>
              <a:t>Flask</a:t>
            </a:r>
            <a:r>
              <a:rPr lang="es-CO" sz="1700"/>
              <a:t> web </a:t>
            </a:r>
            <a:r>
              <a:rPr lang="es-CO" sz="1700" err="1"/>
              <a:t>framework</a:t>
            </a:r>
            <a:r>
              <a:rPr lang="es-CO" sz="1700"/>
              <a:t>," 2010. </a:t>
            </a:r>
            <a:r>
              <a:rPr lang="es-CO" sz="1700" u="sng">
                <a:solidFill>
                  <a:schemeClr val="hlink"/>
                </a:solidFill>
                <a:hlinkClick r:id="rId5"/>
              </a:rPr>
              <a:t>https://flask.palletsprojects.com/</a:t>
            </a:r>
            <a:r>
              <a:rPr lang="es-CO" sz="1700"/>
              <a:t>.</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A. </a:t>
            </a:r>
            <a:r>
              <a:rPr lang="es-CO" sz="1700" err="1"/>
              <a:t>Asokan</a:t>
            </a:r>
            <a:r>
              <a:rPr lang="es-CO" sz="1700"/>
              <a:t> and J. </a:t>
            </a:r>
            <a:r>
              <a:rPr lang="es-CO" sz="1700" err="1"/>
              <a:t>Anitha</a:t>
            </a:r>
            <a:r>
              <a:rPr lang="es-CO" sz="1700"/>
              <a:t>, "Machine </a:t>
            </a:r>
            <a:r>
              <a:rPr lang="es-CO" sz="1700" err="1"/>
              <a:t>Learning</a:t>
            </a:r>
            <a:r>
              <a:rPr lang="es-CO" sz="1700"/>
              <a:t> </a:t>
            </a:r>
            <a:r>
              <a:rPr lang="es-CO" sz="1700" err="1"/>
              <a:t>based</a:t>
            </a:r>
            <a:r>
              <a:rPr lang="es-CO" sz="1700"/>
              <a:t> </a:t>
            </a:r>
            <a:r>
              <a:rPr lang="es-CO" sz="1700" err="1"/>
              <a:t>Image</a:t>
            </a:r>
            <a:r>
              <a:rPr lang="es-CO" sz="1700"/>
              <a:t> Processing </a:t>
            </a:r>
            <a:r>
              <a:rPr lang="es-CO" sz="1700" err="1"/>
              <a:t>Techniques</a:t>
            </a:r>
            <a:r>
              <a:rPr lang="es-CO" sz="1700"/>
              <a:t> </a:t>
            </a:r>
            <a:r>
              <a:rPr lang="es-CO" sz="1700" err="1"/>
              <a:t>for</a:t>
            </a:r>
            <a:r>
              <a:rPr lang="es-CO" sz="1700"/>
              <a:t> </a:t>
            </a:r>
            <a:r>
              <a:rPr lang="es-CO" sz="1700" err="1"/>
              <a:t>Satellite</a:t>
            </a:r>
            <a:r>
              <a:rPr lang="es-CO" sz="1700"/>
              <a:t> </a:t>
            </a:r>
            <a:r>
              <a:rPr lang="es-CO" sz="1700" err="1"/>
              <a:t>Image</a:t>
            </a:r>
            <a:r>
              <a:rPr lang="es-CO" sz="1700"/>
              <a:t> </a:t>
            </a:r>
            <a:r>
              <a:rPr lang="es-CO" sz="1700" err="1"/>
              <a:t>Analysis</a:t>
            </a:r>
            <a:r>
              <a:rPr lang="es-CO" sz="1700"/>
              <a:t> -A </a:t>
            </a:r>
            <a:r>
              <a:rPr lang="es-CO" sz="1700" err="1"/>
              <a:t>Survey</a:t>
            </a:r>
            <a:r>
              <a:rPr lang="es-CO" sz="1700"/>
              <a:t>," 2019 International </a:t>
            </a:r>
            <a:r>
              <a:rPr lang="es-CO" sz="1700" err="1"/>
              <a:t>Conference</a:t>
            </a:r>
            <a:r>
              <a:rPr lang="es-CO" sz="1700"/>
              <a:t> </a:t>
            </a:r>
            <a:r>
              <a:rPr lang="es-CO" sz="1700" err="1"/>
              <a:t>on</a:t>
            </a:r>
            <a:r>
              <a:rPr lang="es-CO" sz="1700"/>
              <a:t> Machine </a:t>
            </a:r>
            <a:r>
              <a:rPr lang="es-CO" sz="1700" err="1"/>
              <a:t>Learning</a:t>
            </a:r>
            <a:r>
              <a:rPr lang="es-CO" sz="1700"/>
              <a:t>, Big Data, Cloud and </a:t>
            </a:r>
            <a:r>
              <a:rPr lang="es-CO" sz="1700" err="1"/>
              <a:t>Parallel</a:t>
            </a:r>
            <a:r>
              <a:rPr lang="es-CO" sz="1700"/>
              <a:t> Computing (</a:t>
            </a:r>
            <a:r>
              <a:rPr lang="es-CO" sz="1700" err="1"/>
              <a:t>COMITCon</a:t>
            </a:r>
            <a:r>
              <a:rPr lang="es-CO" sz="1700"/>
              <a:t>), </a:t>
            </a:r>
            <a:r>
              <a:rPr lang="es-CO" sz="1700" err="1"/>
              <a:t>Faridabad</a:t>
            </a:r>
            <a:r>
              <a:rPr lang="es-CO" sz="1700"/>
              <a:t>, India, 2019, pp. 119-124.</a:t>
            </a:r>
            <a:endParaRPr sz="1700"/>
          </a:p>
        </p:txBody>
      </p:sp>
      <p:sp>
        <p:nvSpPr>
          <p:cNvPr id="483" name="Google Shape;483;p39"/>
          <p:cNvSpPr txBox="1"/>
          <p:nvPr/>
        </p:nvSpPr>
        <p:spPr>
          <a:xfrm>
            <a:off x="3689425" y="155150"/>
            <a:ext cx="3325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Referencias</a:t>
            </a:r>
            <a:endParaRPr sz="4000" b="1">
              <a:solidFill>
                <a:schemeClr val="lt1"/>
              </a:solidFill>
              <a:latin typeface="Poppins"/>
              <a:ea typeface="Poppins"/>
              <a:cs typeface="Poppins"/>
              <a:sym typeface="Poppi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487"/>
        <p:cNvGrpSpPr/>
        <p:nvPr/>
      </p:nvGrpSpPr>
      <p:grpSpPr>
        <a:xfrm>
          <a:off x="0" y="0"/>
          <a:ext cx="0" cy="0"/>
          <a:chOff x="0" y="0"/>
          <a:chExt cx="0" cy="0"/>
        </a:xfrm>
      </p:grpSpPr>
      <p:sp>
        <p:nvSpPr>
          <p:cNvPr id="488" name="Google Shape;488;p40"/>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89" name="Google Shape;489;p40"/>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90" name="Google Shape;490;p40"/>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40"/>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40"/>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93" name="Google Shape;493;p40"/>
          <p:cNvSpPr txBox="1">
            <a:spLocks noGrp="1"/>
          </p:cNvSpPr>
          <p:nvPr>
            <p:ph type="title"/>
          </p:nvPr>
        </p:nvSpPr>
        <p:spPr>
          <a:xfrm>
            <a:off x="263875" y="1160400"/>
            <a:ext cx="11813400" cy="5101504"/>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Clr>
                <a:schemeClr val="dk1"/>
              </a:buClr>
              <a:buSzPts val="1100"/>
              <a:buFont typeface="Arial" panose="020B0604020202020204" pitchFamily="34" charset="0"/>
              <a:buChar char="•"/>
            </a:pPr>
            <a:r>
              <a:rPr lang="es-CO" sz="1700"/>
              <a:t>L. Ma et al., "Deep </a:t>
            </a:r>
            <a:r>
              <a:rPr lang="es-CO" sz="1700" err="1"/>
              <a:t>learning</a:t>
            </a:r>
            <a:r>
              <a:rPr lang="es-CO" sz="1700"/>
              <a:t> in remote </a:t>
            </a:r>
            <a:r>
              <a:rPr lang="es-CO" sz="1700" err="1"/>
              <a:t>sensing</a:t>
            </a:r>
            <a:r>
              <a:rPr lang="es-CO" sz="1700"/>
              <a:t> </a:t>
            </a:r>
            <a:r>
              <a:rPr lang="es-CO" sz="1700" err="1"/>
              <a:t>applications</a:t>
            </a:r>
            <a:r>
              <a:rPr lang="es-CO" sz="1700"/>
              <a:t>: A meta-</a:t>
            </a:r>
            <a:r>
              <a:rPr lang="es-CO" sz="1700" err="1"/>
              <a:t>analysis</a:t>
            </a:r>
            <a:r>
              <a:rPr lang="es-CO" sz="1700"/>
              <a:t> and </a:t>
            </a:r>
            <a:r>
              <a:rPr lang="es-CO" sz="1700" err="1"/>
              <a:t>review</a:t>
            </a:r>
            <a:r>
              <a:rPr lang="es-CO" sz="1700"/>
              <a:t>," ISPRS </a:t>
            </a:r>
            <a:r>
              <a:rPr lang="es-CO" sz="1700" err="1"/>
              <a:t>Journal</a:t>
            </a:r>
            <a:r>
              <a:rPr lang="es-CO" sz="1700"/>
              <a:t> </a:t>
            </a:r>
            <a:r>
              <a:rPr lang="es-CO" sz="1700" err="1"/>
              <a:t>of</a:t>
            </a:r>
            <a:r>
              <a:rPr lang="es-CO" sz="1700"/>
              <a:t> </a:t>
            </a:r>
            <a:r>
              <a:rPr lang="es-CO" sz="1700" err="1"/>
              <a:t>Photogrammetry</a:t>
            </a:r>
            <a:r>
              <a:rPr lang="es-CO" sz="1700"/>
              <a:t> and Remote </a:t>
            </a:r>
            <a:r>
              <a:rPr lang="es-CO" sz="1700" err="1"/>
              <a:t>Sensing</a:t>
            </a:r>
            <a:r>
              <a:rPr lang="es-CO" sz="1700"/>
              <a:t>, 2019. </a:t>
            </a:r>
            <a:r>
              <a:rPr lang="es-CO" sz="1700" u="sng">
                <a:solidFill>
                  <a:schemeClr val="hlink"/>
                </a:solidFill>
                <a:hlinkClick r:id="rId4"/>
              </a:rPr>
              <a:t>https://www.sciencedirect.com/science/article/pii/S0924271619301108?via%3Dihub#ab005</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L. Zhang et al., "Deep </a:t>
            </a:r>
            <a:r>
              <a:rPr lang="es-CO" sz="1700" err="1"/>
              <a:t>Learning</a:t>
            </a:r>
            <a:r>
              <a:rPr lang="es-CO" sz="1700"/>
              <a:t> </a:t>
            </a:r>
            <a:r>
              <a:rPr lang="es-CO" sz="1700" err="1"/>
              <a:t>for</a:t>
            </a:r>
            <a:r>
              <a:rPr lang="es-CO" sz="1700"/>
              <a:t> Remote </a:t>
            </a:r>
            <a:r>
              <a:rPr lang="es-CO" sz="1700" err="1"/>
              <a:t>Sensing</a:t>
            </a:r>
            <a:r>
              <a:rPr lang="es-CO" sz="1700"/>
              <a:t> </a:t>
            </a:r>
            <a:r>
              <a:rPr lang="es-CO" sz="1700" err="1"/>
              <a:t>Image</a:t>
            </a:r>
            <a:r>
              <a:rPr lang="es-CO" sz="1700"/>
              <a:t> </a:t>
            </a:r>
            <a:r>
              <a:rPr lang="es-CO" sz="1700" err="1"/>
              <a:t>Classification</a:t>
            </a:r>
            <a:r>
              <a:rPr lang="es-CO" sz="1700"/>
              <a:t>: A </a:t>
            </a:r>
            <a:r>
              <a:rPr lang="es-CO" sz="1700" err="1"/>
              <a:t>Survey</a:t>
            </a:r>
            <a:r>
              <a:rPr lang="es-CO" sz="1700"/>
              <a:t>," </a:t>
            </a:r>
            <a:r>
              <a:rPr lang="es-CO" sz="1700" err="1"/>
              <a:t>WIREs</a:t>
            </a:r>
            <a:r>
              <a:rPr lang="es-CO" sz="1700"/>
              <a:t> Data </a:t>
            </a:r>
            <a:r>
              <a:rPr lang="es-CO" sz="1700" err="1"/>
              <a:t>Mining</a:t>
            </a:r>
            <a:r>
              <a:rPr lang="es-CO" sz="1700"/>
              <a:t> and </a:t>
            </a:r>
            <a:r>
              <a:rPr lang="es-CO" sz="1700" err="1"/>
              <a:t>Knowledge</a:t>
            </a:r>
            <a:r>
              <a:rPr lang="es-CO" sz="1700"/>
              <a:t> Discovery, vol. 8, no. 6, e1264, 2018. </a:t>
            </a:r>
            <a:r>
              <a:rPr lang="es-CO" sz="1700" u="sng">
                <a:solidFill>
                  <a:schemeClr val="hlink"/>
                </a:solidFill>
                <a:hlinkClick r:id="rId5"/>
              </a:rPr>
              <a:t>https://wires.onlinelibrary.wiley.com/doi/10.1002/widm.1264</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A. </a:t>
            </a:r>
            <a:r>
              <a:rPr lang="es-CO" sz="1700" err="1"/>
              <a:t>Javed</a:t>
            </a:r>
            <a:r>
              <a:rPr lang="es-CO" sz="1700"/>
              <a:t>, T. Kim, C. Lee, J. Oh, and Y. Han, "Deep </a:t>
            </a:r>
            <a:r>
              <a:rPr lang="es-CO" sz="1700" err="1"/>
              <a:t>Learning-Based</a:t>
            </a:r>
            <a:r>
              <a:rPr lang="es-CO" sz="1700"/>
              <a:t> </a:t>
            </a:r>
            <a:r>
              <a:rPr lang="es-CO" sz="1700" err="1"/>
              <a:t>Detection</a:t>
            </a:r>
            <a:r>
              <a:rPr lang="es-CO" sz="1700"/>
              <a:t> </a:t>
            </a:r>
            <a:r>
              <a:rPr lang="es-CO" sz="1700" err="1"/>
              <a:t>of</a:t>
            </a:r>
            <a:r>
              <a:rPr lang="es-CO" sz="1700"/>
              <a:t> Urban Forest </a:t>
            </a:r>
            <a:r>
              <a:rPr lang="es-CO" sz="1700" err="1"/>
              <a:t>Cover</a:t>
            </a:r>
            <a:r>
              <a:rPr lang="es-CO" sz="1700"/>
              <a:t> Change </a:t>
            </a:r>
            <a:r>
              <a:rPr lang="es-CO" sz="1700" err="1"/>
              <a:t>along</a:t>
            </a:r>
            <a:r>
              <a:rPr lang="es-CO" sz="1700"/>
              <a:t> </a:t>
            </a:r>
            <a:r>
              <a:rPr lang="es-CO" sz="1700" err="1"/>
              <a:t>with</a:t>
            </a:r>
            <a:r>
              <a:rPr lang="es-CO" sz="1700"/>
              <a:t> </a:t>
            </a:r>
            <a:r>
              <a:rPr lang="es-CO" sz="1700" err="1"/>
              <a:t>Overall</a:t>
            </a:r>
            <a:r>
              <a:rPr lang="es-CO" sz="1700"/>
              <a:t> Urban </a:t>
            </a:r>
            <a:r>
              <a:rPr lang="es-CO" sz="1700" err="1"/>
              <a:t>Changes</a:t>
            </a:r>
            <a:r>
              <a:rPr lang="es-CO" sz="1700"/>
              <a:t> </a:t>
            </a:r>
            <a:r>
              <a:rPr lang="es-CO" sz="1700" err="1"/>
              <a:t>Using</a:t>
            </a:r>
            <a:r>
              <a:rPr lang="es-CO" sz="1700"/>
              <a:t> </a:t>
            </a:r>
            <a:r>
              <a:rPr lang="es-CO" sz="1700" err="1"/>
              <a:t>Very</a:t>
            </a:r>
            <a:r>
              <a:rPr lang="es-CO" sz="1700"/>
              <a:t>-High-</a:t>
            </a:r>
            <a:r>
              <a:rPr lang="es-CO" sz="1700" err="1"/>
              <a:t>Resolution</a:t>
            </a:r>
            <a:r>
              <a:rPr lang="es-CO" sz="1700"/>
              <a:t> </a:t>
            </a:r>
            <a:r>
              <a:rPr lang="es-CO" sz="1700" err="1"/>
              <a:t>Satellite</a:t>
            </a:r>
            <a:r>
              <a:rPr lang="es-CO" sz="1700"/>
              <a:t> </a:t>
            </a:r>
            <a:r>
              <a:rPr lang="es-CO" sz="1700" err="1"/>
              <a:t>Images</a:t>
            </a:r>
            <a:r>
              <a:rPr lang="es-CO" sz="1700"/>
              <a:t>," Remote </a:t>
            </a:r>
            <a:r>
              <a:rPr lang="es-CO" sz="1700" err="1"/>
              <a:t>Sens</a:t>
            </a:r>
            <a:r>
              <a:rPr lang="es-CO" sz="1700"/>
              <a:t>., vol. 15, p. 4285, 2023. </a:t>
            </a:r>
            <a:r>
              <a:rPr lang="es-CO" sz="1700" u="sng">
                <a:solidFill>
                  <a:schemeClr val="hlink"/>
                </a:solidFill>
                <a:hlinkClick r:id="rId6"/>
              </a:rPr>
              <a:t>https://doi.org/10.3390/rs15174285</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L. Valdés Ávila and J. Baquero Vanegas, "Deep </a:t>
            </a:r>
            <a:r>
              <a:rPr lang="es-CO" sz="1700" err="1"/>
              <a:t>Learning</a:t>
            </a:r>
            <a:r>
              <a:rPr lang="es-CO" sz="1700"/>
              <a:t> aplicado a imágenes satelitales como herramienta de detección de viviendas sin servicio de energía en el caserío Media Luna – Uribia – Guajira." Jul 16, 2019.</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J. </a:t>
            </a:r>
            <a:r>
              <a:rPr lang="es-CO" sz="1700" err="1"/>
              <a:t>Shao</a:t>
            </a:r>
            <a:r>
              <a:rPr lang="es-CO" sz="1700"/>
              <a:t> et al., "Benchmarking </a:t>
            </a:r>
            <a:r>
              <a:rPr lang="es-CO" sz="1700" err="1"/>
              <a:t>the</a:t>
            </a:r>
            <a:r>
              <a:rPr lang="es-CO" sz="1700"/>
              <a:t> WHU-RS19 </a:t>
            </a:r>
            <a:r>
              <a:rPr lang="es-CO" sz="1700" err="1"/>
              <a:t>dataset</a:t>
            </a:r>
            <a:r>
              <a:rPr lang="es-CO" sz="1700"/>
              <a:t> </a:t>
            </a:r>
            <a:r>
              <a:rPr lang="es-CO" sz="1700" err="1"/>
              <a:t>for</a:t>
            </a:r>
            <a:r>
              <a:rPr lang="es-CO" sz="1700"/>
              <a:t> remote </a:t>
            </a:r>
            <a:r>
              <a:rPr lang="es-CO" sz="1700" err="1"/>
              <a:t>sensing</a:t>
            </a:r>
            <a:r>
              <a:rPr lang="es-CO" sz="1700"/>
              <a:t> </a:t>
            </a:r>
            <a:r>
              <a:rPr lang="es-CO" sz="1700" err="1"/>
              <a:t>image</a:t>
            </a:r>
            <a:r>
              <a:rPr lang="es-CO" sz="1700"/>
              <a:t> </a:t>
            </a:r>
            <a:r>
              <a:rPr lang="es-CO" sz="1700" err="1"/>
              <a:t>classification</a:t>
            </a:r>
            <a:r>
              <a:rPr lang="es-CO" sz="1700"/>
              <a:t>," Remote </a:t>
            </a:r>
            <a:r>
              <a:rPr lang="es-CO" sz="1700" err="1"/>
              <a:t>Sensing</a:t>
            </a:r>
            <a:r>
              <a:rPr lang="es-CO" sz="1700"/>
              <a:t> </a:t>
            </a:r>
            <a:r>
              <a:rPr lang="es-CO" sz="1700" err="1"/>
              <a:t>Letters</a:t>
            </a:r>
            <a:r>
              <a:rPr lang="es-CO" sz="1700"/>
              <a:t>, vol. 9, no. 4, pp. 356-365, 2018.</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Y. Yang y S. </a:t>
            </a:r>
            <a:r>
              <a:rPr lang="es-CO" sz="1700" err="1"/>
              <a:t>Newsam</a:t>
            </a:r>
            <a:r>
              <a:rPr lang="es-CO" sz="1700"/>
              <a:t>, "Bag-</a:t>
            </a:r>
            <a:r>
              <a:rPr lang="es-CO" sz="1700" err="1"/>
              <a:t>of</a:t>
            </a:r>
            <a:r>
              <a:rPr lang="es-CO" sz="1700"/>
              <a:t>-visual-</a:t>
            </a:r>
            <a:r>
              <a:rPr lang="es-CO" sz="1700" err="1"/>
              <a:t>words</a:t>
            </a:r>
            <a:r>
              <a:rPr lang="es-CO" sz="1700"/>
              <a:t> and </a:t>
            </a:r>
            <a:r>
              <a:rPr lang="es-CO" sz="1700" err="1"/>
              <a:t>spatial</a:t>
            </a:r>
            <a:r>
              <a:rPr lang="es-CO" sz="1700"/>
              <a:t> </a:t>
            </a:r>
            <a:r>
              <a:rPr lang="es-CO" sz="1700" err="1"/>
              <a:t>extensions</a:t>
            </a:r>
            <a:r>
              <a:rPr lang="es-CO" sz="1700"/>
              <a:t> </a:t>
            </a:r>
            <a:r>
              <a:rPr lang="es-CO" sz="1700" err="1"/>
              <a:t>for</a:t>
            </a:r>
            <a:r>
              <a:rPr lang="es-CO" sz="1700"/>
              <a:t> </a:t>
            </a:r>
            <a:r>
              <a:rPr lang="es-CO" sz="1700" err="1"/>
              <a:t>land</a:t>
            </a:r>
            <a:r>
              <a:rPr lang="es-CO" sz="1700"/>
              <a:t>-use </a:t>
            </a:r>
            <a:r>
              <a:rPr lang="es-CO" sz="1700" err="1"/>
              <a:t>classification</a:t>
            </a:r>
            <a:r>
              <a:rPr lang="es-CO" sz="1700"/>
              <a:t>," </a:t>
            </a:r>
            <a:r>
              <a:rPr lang="es-CO" sz="1700" err="1"/>
              <a:t>Proceedings</a:t>
            </a:r>
            <a:r>
              <a:rPr lang="es-CO" sz="1700"/>
              <a:t> </a:t>
            </a:r>
            <a:r>
              <a:rPr lang="es-CO" sz="1700" err="1"/>
              <a:t>of</a:t>
            </a:r>
            <a:r>
              <a:rPr lang="es-CO" sz="1700"/>
              <a:t> </a:t>
            </a:r>
            <a:r>
              <a:rPr lang="es-CO" sz="1700" err="1"/>
              <a:t>the</a:t>
            </a:r>
            <a:r>
              <a:rPr lang="es-CO" sz="1700"/>
              <a:t> 18th ACM SIGSPATIAL International </a:t>
            </a:r>
            <a:r>
              <a:rPr lang="es-CO" sz="1700" err="1"/>
              <a:t>Conference</a:t>
            </a:r>
            <a:r>
              <a:rPr lang="es-CO" sz="1700"/>
              <a:t> </a:t>
            </a:r>
            <a:r>
              <a:rPr lang="es-CO" sz="1700" err="1"/>
              <a:t>on</a:t>
            </a:r>
            <a:r>
              <a:rPr lang="es-CO" sz="1700"/>
              <a:t> </a:t>
            </a:r>
            <a:r>
              <a:rPr lang="es-CO" sz="1700" err="1"/>
              <a:t>Advances</a:t>
            </a:r>
            <a:r>
              <a:rPr lang="es-CO" sz="1700"/>
              <a:t> in </a:t>
            </a:r>
            <a:r>
              <a:rPr lang="es-CO" sz="1700" err="1"/>
              <a:t>Geographic</a:t>
            </a:r>
            <a:r>
              <a:rPr lang="es-CO" sz="1700"/>
              <a:t> </a:t>
            </a:r>
            <a:r>
              <a:rPr lang="es-CO" sz="1700" err="1"/>
              <a:t>Information</a:t>
            </a:r>
            <a:r>
              <a:rPr lang="es-CO" sz="1700"/>
              <a:t> </a:t>
            </a:r>
            <a:r>
              <a:rPr lang="es-CO" sz="1700" err="1"/>
              <a:t>Systems</a:t>
            </a:r>
            <a:r>
              <a:rPr lang="es-CO" sz="1700"/>
              <a:t>, 2010, pp. 270-279.</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W. Zhou, S. </a:t>
            </a:r>
            <a:r>
              <a:rPr lang="es-CO" sz="1700" err="1"/>
              <a:t>Newsam</a:t>
            </a:r>
            <a:r>
              <a:rPr lang="es-CO" sz="1700"/>
              <a:t>, C. Li, y Z. </a:t>
            </a:r>
            <a:r>
              <a:rPr lang="es-CO" sz="1700" err="1"/>
              <a:t>Shao</a:t>
            </a:r>
            <a:r>
              <a:rPr lang="es-CO" sz="1700"/>
              <a:t>, "</a:t>
            </a:r>
            <a:r>
              <a:rPr lang="es-CO" sz="1700" err="1"/>
              <a:t>PatternNet</a:t>
            </a:r>
            <a:r>
              <a:rPr lang="es-CO" sz="1700"/>
              <a:t>: A </a:t>
            </a:r>
            <a:r>
              <a:rPr lang="es-CO" sz="1700" err="1"/>
              <a:t>benchmark</a:t>
            </a:r>
            <a:r>
              <a:rPr lang="es-CO" sz="1700"/>
              <a:t> </a:t>
            </a:r>
            <a:r>
              <a:rPr lang="es-CO" sz="1700" err="1"/>
              <a:t>dataset</a:t>
            </a:r>
            <a:r>
              <a:rPr lang="es-CO" sz="1700"/>
              <a:t> </a:t>
            </a:r>
            <a:r>
              <a:rPr lang="es-CO" sz="1700" err="1"/>
              <a:t>for</a:t>
            </a:r>
            <a:r>
              <a:rPr lang="es-CO" sz="1700"/>
              <a:t> performance </a:t>
            </a:r>
            <a:r>
              <a:rPr lang="es-CO" sz="1700" err="1"/>
              <a:t>evaluation</a:t>
            </a:r>
            <a:r>
              <a:rPr lang="es-CO" sz="1700"/>
              <a:t> </a:t>
            </a:r>
            <a:r>
              <a:rPr lang="es-CO" sz="1700" err="1"/>
              <a:t>of</a:t>
            </a:r>
            <a:r>
              <a:rPr lang="es-CO" sz="1700"/>
              <a:t> remote </a:t>
            </a:r>
            <a:r>
              <a:rPr lang="es-CO" sz="1700" err="1"/>
              <a:t>sensing</a:t>
            </a:r>
            <a:r>
              <a:rPr lang="es-CO" sz="1700"/>
              <a:t> </a:t>
            </a:r>
            <a:r>
              <a:rPr lang="es-CO" sz="1700" err="1"/>
              <a:t>image</a:t>
            </a:r>
            <a:r>
              <a:rPr lang="es-CO" sz="1700"/>
              <a:t> </a:t>
            </a:r>
            <a:r>
              <a:rPr lang="es-CO" sz="1700" err="1"/>
              <a:t>retrieval</a:t>
            </a:r>
            <a:r>
              <a:rPr lang="es-CO" sz="1700"/>
              <a:t>," ISPRS </a:t>
            </a:r>
            <a:r>
              <a:rPr lang="es-CO" sz="1700" err="1"/>
              <a:t>Journal</a:t>
            </a:r>
            <a:r>
              <a:rPr lang="es-CO" sz="1700"/>
              <a:t> </a:t>
            </a:r>
            <a:r>
              <a:rPr lang="es-CO" sz="1700" err="1"/>
              <a:t>of</a:t>
            </a:r>
            <a:r>
              <a:rPr lang="es-CO" sz="1700"/>
              <a:t> </a:t>
            </a:r>
            <a:r>
              <a:rPr lang="es-CO" sz="1700" err="1"/>
              <a:t>Photogrammetry</a:t>
            </a:r>
            <a:r>
              <a:rPr lang="es-CO" sz="1700"/>
              <a:t> and Remote </a:t>
            </a:r>
            <a:r>
              <a:rPr lang="es-CO" sz="1700" err="1"/>
              <a:t>Sensing</a:t>
            </a:r>
            <a:r>
              <a:rPr lang="es-CO" sz="1700"/>
              <a:t>, vol. 145, pp. 197-209, 2018.</a:t>
            </a:r>
            <a:endParaRPr sz="1700"/>
          </a:p>
        </p:txBody>
      </p:sp>
      <p:sp>
        <p:nvSpPr>
          <p:cNvPr id="494" name="Google Shape;494;p40"/>
          <p:cNvSpPr txBox="1"/>
          <p:nvPr/>
        </p:nvSpPr>
        <p:spPr>
          <a:xfrm>
            <a:off x="3689425" y="155150"/>
            <a:ext cx="3325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Referencias</a:t>
            </a:r>
            <a:endParaRPr sz="4000" b="1">
              <a:solidFill>
                <a:schemeClr val="lt1"/>
              </a:solidFill>
              <a:latin typeface="Poppins"/>
              <a:ea typeface="Poppins"/>
              <a:cs typeface="Poppins"/>
              <a:sym typeface="Poppi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500" name="Google Shape;500;p41"/>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501" name="Google Shape;501;p41"/>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41"/>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41"/>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4" name="Google Shape;504;p41"/>
          <p:cNvSpPr txBox="1">
            <a:spLocks noGrp="1"/>
          </p:cNvSpPr>
          <p:nvPr>
            <p:ph type="title"/>
          </p:nvPr>
        </p:nvSpPr>
        <p:spPr>
          <a:xfrm>
            <a:off x="263875" y="1156800"/>
            <a:ext cx="11813400" cy="5630700"/>
          </a:xfrm>
          <a:prstGeom prst="rect">
            <a:avLst/>
          </a:prstGeom>
          <a:noFill/>
          <a:ln>
            <a:noFill/>
          </a:ln>
        </p:spPr>
        <p:txBody>
          <a:bodyPr spcFirstLastPara="1" wrap="square" lIns="91425" tIns="45700" rIns="91425" bIns="45700" anchor="t" anchorCtr="0">
            <a:noAutofit/>
          </a:bodyPr>
          <a:lstStyle/>
          <a:p>
            <a:pPr marL="285750" lvl="0" indent="-285750" rtl="0">
              <a:spcBef>
                <a:spcPts val="0"/>
              </a:spcBef>
              <a:spcAft>
                <a:spcPts val="0"/>
              </a:spcAft>
              <a:buClr>
                <a:schemeClr val="dk1"/>
              </a:buClr>
              <a:buSzPts val="1100"/>
              <a:buFont typeface="Arial" panose="020B0604020202020204" pitchFamily="34" charset="0"/>
              <a:buChar char="•"/>
            </a:pPr>
            <a:r>
              <a:rPr lang="es-CO" sz="1700">
                <a:latin typeface="Calibri" panose="020F0502020204030204" pitchFamily="34" charset="0"/>
                <a:ea typeface="Calibri" panose="020F0502020204030204" pitchFamily="34" charset="0"/>
                <a:cs typeface="Calibri" panose="020F0502020204030204" pitchFamily="34" charset="0"/>
              </a:rPr>
              <a:t>F. </a:t>
            </a:r>
            <a:r>
              <a:rPr lang="es-CO" sz="1700" err="1">
                <a:latin typeface="Calibri" panose="020F0502020204030204" pitchFamily="34" charset="0"/>
                <a:ea typeface="Calibri" panose="020F0502020204030204" pitchFamily="34" charset="0"/>
                <a:cs typeface="Calibri" panose="020F0502020204030204" pitchFamily="34" charset="0"/>
              </a:rPr>
              <a:t>Hu</a:t>
            </a:r>
            <a:r>
              <a:rPr lang="es-CO" sz="1700">
                <a:latin typeface="Calibri" panose="020F0502020204030204" pitchFamily="34" charset="0"/>
                <a:ea typeface="Calibri" panose="020F0502020204030204" pitchFamily="34" charset="0"/>
                <a:cs typeface="Calibri" panose="020F0502020204030204" pitchFamily="34" charset="0"/>
              </a:rPr>
              <a:t> et al., "Optimal-31: A novel </a:t>
            </a:r>
            <a:r>
              <a:rPr lang="es-CO" sz="1700" err="1">
                <a:latin typeface="Calibri" panose="020F0502020204030204" pitchFamily="34" charset="0"/>
                <a:ea typeface="Calibri" panose="020F0502020204030204" pitchFamily="34" charset="0"/>
                <a:cs typeface="Calibri" panose="020F0502020204030204" pitchFamily="34" charset="0"/>
              </a:rPr>
              <a:t>dataset</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for</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deep</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learning</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research</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on</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aerial</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image</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classification</a:t>
            </a:r>
            <a:r>
              <a:rPr lang="es-CO" sz="1700">
                <a:latin typeface="Calibri" panose="020F0502020204030204" pitchFamily="34" charset="0"/>
                <a:ea typeface="Calibri" panose="020F0502020204030204" pitchFamily="34" charset="0"/>
                <a:cs typeface="Calibri" panose="020F0502020204030204" pitchFamily="34" charset="0"/>
              </a:rPr>
              <a:t>," Remote </a:t>
            </a:r>
            <a:r>
              <a:rPr lang="es-CO" sz="1700" err="1">
                <a:latin typeface="Calibri" panose="020F0502020204030204" pitchFamily="34" charset="0"/>
                <a:ea typeface="Calibri" panose="020F0502020204030204" pitchFamily="34" charset="0"/>
                <a:cs typeface="Calibri" panose="020F0502020204030204" pitchFamily="34" charset="0"/>
              </a:rPr>
              <a:t>Sensing</a:t>
            </a:r>
            <a:r>
              <a:rPr lang="es-CO" sz="1700">
                <a:latin typeface="Calibri" panose="020F0502020204030204" pitchFamily="34" charset="0"/>
                <a:ea typeface="Calibri" panose="020F0502020204030204" pitchFamily="34" charset="0"/>
                <a:cs typeface="Calibri" panose="020F0502020204030204" pitchFamily="34" charset="0"/>
              </a:rPr>
              <a:t>, vol. 10, no. 7, p. 1024, 2018.</a:t>
            </a:r>
            <a:br>
              <a:rPr lang="es-CO" sz="1700">
                <a:latin typeface="Calibri" panose="020F0502020204030204" pitchFamily="34" charset="0"/>
                <a:ea typeface="Calibri" panose="020F0502020204030204" pitchFamily="34" charset="0"/>
                <a:cs typeface="Calibri" panose="020F0502020204030204" pitchFamily="34" charset="0"/>
              </a:rPr>
            </a:br>
            <a:br>
              <a:rPr lang="es-CO" sz="1700">
                <a:latin typeface="Calibri" panose="020F0502020204030204" pitchFamily="34" charset="0"/>
                <a:ea typeface="Calibri" panose="020F0502020204030204" pitchFamily="34" charset="0"/>
                <a:cs typeface="Calibri" panose="020F0502020204030204" pitchFamily="34" charset="0"/>
              </a:rPr>
            </a:br>
            <a:r>
              <a:rPr lang="es-MX" sz="1700">
                <a:latin typeface="Calibri" panose="020F0502020204030204" pitchFamily="34" charset="0"/>
                <a:ea typeface="Calibri" panose="020F0502020204030204" pitchFamily="34" charset="0"/>
                <a:cs typeface="Calibri" panose="020F0502020204030204" pitchFamily="34" charset="0"/>
              </a:rPr>
              <a:t>Zamora Intriago, I., "Repercusiones ambientales por pérdida y falta de áreas verdes en la zona urbana," </a:t>
            </a:r>
            <a:r>
              <a:rPr lang="es-MX" sz="1700" i="1">
                <a:latin typeface="Calibri" panose="020F0502020204030204" pitchFamily="34" charset="0"/>
                <a:ea typeface="Calibri" panose="020F0502020204030204" pitchFamily="34" charset="0"/>
                <a:cs typeface="Calibri" panose="020F0502020204030204" pitchFamily="34" charset="0"/>
              </a:rPr>
              <a:t>Revista FDM</a:t>
            </a:r>
            <a:r>
              <a:rPr lang="es-MX" sz="1700">
                <a:latin typeface="Calibri" panose="020F0502020204030204" pitchFamily="34" charset="0"/>
                <a:ea typeface="Calibri" panose="020F0502020204030204" pitchFamily="34" charset="0"/>
                <a:cs typeface="Calibri" panose="020F0502020204030204" pitchFamily="34" charset="0"/>
              </a:rPr>
              <a:t>, 2021. Disponible en: </a:t>
            </a:r>
            <a:r>
              <a:rPr lang="es-MX" sz="1700">
                <a:latin typeface="Calibri" panose="020F0502020204030204" pitchFamily="34" charset="0"/>
                <a:ea typeface="Calibri" panose="020F0502020204030204" pitchFamily="34" charset="0"/>
                <a:cs typeface="Calibri" panose="020F0502020204030204" pitchFamily="34" charset="0"/>
                <a:hlinkClick r:id="rId4"/>
              </a:rPr>
              <a:t>https://revistafdm.uleam.edu.ec/wp-content/uploads/2021/03/Repercusiones-ambientales.pdf</a:t>
            </a:r>
            <a:r>
              <a:rPr lang="es-MX" sz="1700">
                <a:latin typeface="Calibri" panose="020F0502020204030204" pitchFamily="34" charset="0"/>
                <a:ea typeface="Calibri" panose="020F0502020204030204" pitchFamily="34" charset="0"/>
                <a:cs typeface="Calibri" panose="020F0502020204030204" pitchFamily="34" charset="0"/>
              </a:rPr>
              <a:t>.</a:t>
            </a:r>
            <a:br>
              <a:rPr lang="es-MX" sz="1700">
                <a:latin typeface="Calibri" panose="020F0502020204030204" pitchFamily="34" charset="0"/>
                <a:ea typeface="Calibri" panose="020F0502020204030204" pitchFamily="34" charset="0"/>
                <a:cs typeface="Calibri" panose="020F0502020204030204" pitchFamily="34" charset="0"/>
              </a:rPr>
            </a:br>
            <a:br>
              <a:rPr lang="es-MX" sz="1700">
                <a:latin typeface="Calibri" panose="020F0502020204030204" pitchFamily="34" charset="0"/>
                <a:ea typeface="Calibri" panose="020F0502020204030204" pitchFamily="34" charset="0"/>
                <a:cs typeface="Calibri" panose="020F0502020204030204" pitchFamily="34" charset="0"/>
              </a:rPr>
            </a:br>
            <a:r>
              <a:rPr lang="es-MX" sz="1700">
                <a:latin typeface="Calibri" panose="020F0502020204030204" pitchFamily="34" charset="0"/>
                <a:ea typeface="Calibri" panose="020F0502020204030204" pitchFamily="34" charset="0"/>
                <a:cs typeface="Calibri" panose="020F0502020204030204" pitchFamily="34" charset="0"/>
              </a:rPr>
              <a:t>M. </a:t>
            </a:r>
            <a:r>
              <a:rPr lang="es-MX" sz="1700" err="1">
                <a:latin typeface="Calibri" panose="020F0502020204030204" pitchFamily="34" charset="0"/>
                <a:ea typeface="Calibri" panose="020F0502020204030204" pitchFamily="34" charset="0"/>
                <a:cs typeface="Calibri" panose="020F0502020204030204" pitchFamily="34" charset="0"/>
              </a:rPr>
              <a:t>Guerini</a:t>
            </a:r>
            <a:r>
              <a:rPr lang="es-MX" sz="1700">
                <a:latin typeface="Calibri" panose="020F0502020204030204" pitchFamily="34" charset="0"/>
                <a:ea typeface="Calibri" panose="020F0502020204030204" pitchFamily="34" charset="0"/>
                <a:cs typeface="Calibri" panose="020F0502020204030204" pitchFamily="34" charset="0"/>
              </a:rPr>
              <a:t>, </a:t>
            </a:r>
            <a:r>
              <a:rPr lang="es-MX" sz="1700" i="1">
                <a:latin typeface="Calibri" panose="020F0502020204030204" pitchFamily="34" charset="0"/>
                <a:ea typeface="Calibri" panose="020F0502020204030204" pitchFamily="34" charset="0"/>
                <a:cs typeface="Calibri" panose="020F0502020204030204" pitchFamily="34" charset="0"/>
              </a:rPr>
              <a:t>Reverdecer las ciudades</a:t>
            </a:r>
            <a:r>
              <a:rPr lang="es-MX" sz="1700">
                <a:latin typeface="Calibri" panose="020F0502020204030204" pitchFamily="34" charset="0"/>
                <a:ea typeface="Calibri" panose="020F0502020204030204" pitchFamily="34" charset="0"/>
                <a:cs typeface="Calibri" panose="020F0502020204030204" pitchFamily="34" charset="0"/>
              </a:rPr>
              <a:t>, Greenpeace España, 2021. Disponible en: </a:t>
            </a:r>
            <a:r>
              <a:rPr lang="es-MX" sz="1700">
                <a:latin typeface="Calibri" panose="020F0502020204030204" pitchFamily="34" charset="0"/>
                <a:ea typeface="Calibri" panose="020F0502020204030204" pitchFamily="34" charset="0"/>
                <a:cs typeface="Calibri" panose="020F0502020204030204" pitchFamily="34" charset="0"/>
                <a:hlinkClick r:id="rId5"/>
              </a:rPr>
              <a:t>https://es.greenpeace.org/es/wp-content/uploads/sites/3/2021/06/reverdecer_las_ciudades.pdf</a:t>
            </a:r>
            <a:r>
              <a:rPr lang="es-MX" sz="1700">
                <a:latin typeface="Calibri" panose="020F0502020204030204" pitchFamily="34" charset="0"/>
                <a:ea typeface="Calibri" panose="020F0502020204030204" pitchFamily="34" charset="0"/>
                <a:cs typeface="Calibri" panose="020F0502020204030204" pitchFamily="34" charset="0"/>
              </a:rPr>
              <a:t>.</a:t>
            </a:r>
            <a:br>
              <a:rPr lang="es-CO" sz="1700">
                <a:latin typeface="Calibri" panose="020F0502020204030204" pitchFamily="34" charset="0"/>
                <a:ea typeface="Calibri" panose="020F0502020204030204" pitchFamily="34" charset="0"/>
                <a:cs typeface="Calibri" panose="020F0502020204030204" pitchFamily="34" charset="0"/>
              </a:rPr>
            </a:br>
            <a:endParaRPr sz="1700">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Clr>
                <a:schemeClr val="dk1"/>
              </a:buClr>
              <a:buSzPts val="1100"/>
              <a:buFont typeface="Arial" panose="020B0604020202020204" pitchFamily="34" charset="0"/>
              <a:buChar char="•"/>
            </a:pPr>
            <a:r>
              <a:rPr lang="es-CO" sz="1700">
                <a:latin typeface="Calibri" panose="020F0502020204030204" pitchFamily="34" charset="0"/>
                <a:ea typeface="Calibri" panose="020F0502020204030204" pitchFamily="34" charset="0"/>
                <a:cs typeface="Calibri" panose="020F0502020204030204" pitchFamily="34" charset="0"/>
              </a:rPr>
              <a:t>J. </a:t>
            </a:r>
            <a:r>
              <a:rPr lang="es-CO" sz="1700" err="1">
                <a:latin typeface="Calibri" panose="020F0502020204030204" pitchFamily="34" charset="0"/>
                <a:ea typeface="Calibri" panose="020F0502020204030204" pitchFamily="34" charset="0"/>
                <a:cs typeface="Calibri" panose="020F0502020204030204" pitchFamily="34" charset="0"/>
              </a:rPr>
              <a:t>Xu</a:t>
            </a:r>
            <a:r>
              <a:rPr lang="es-CO" sz="1700">
                <a:latin typeface="Calibri" panose="020F0502020204030204" pitchFamily="34" charset="0"/>
                <a:ea typeface="Calibri" panose="020F0502020204030204" pitchFamily="34" charset="0"/>
                <a:cs typeface="Calibri" panose="020F0502020204030204" pitchFamily="34" charset="0"/>
              </a:rPr>
              <a:t>, L. Zhang, Y. </a:t>
            </a:r>
            <a:r>
              <a:rPr lang="es-CO" sz="1700" err="1">
                <a:latin typeface="Calibri" panose="020F0502020204030204" pitchFamily="34" charset="0"/>
                <a:ea typeface="Calibri" panose="020F0502020204030204" pitchFamily="34" charset="0"/>
                <a:cs typeface="Calibri" panose="020F0502020204030204" pitchFamily="34" charset="0"/>
              </a:rPr>
              <a:t>Tong</a:t>
            </a:r>
            <a:r>
              <a:rPr lang="es-CO" sz="1700">
                <a:latin typeface="Calibri" panose="020F0502020204030204" pitchFamily="34" charset="0"/>
                <a:ea typeface="Calibri" panose="020F0502020204030204" pitchFamily="34" charset="0"/>
                <a:cs typeface="Calibri" panose="020F0502020204030204" pitchFamily="34" charset="0"/>
              </a:rPr>
              <a:t>, y Q. Huang, "</a:t>
            </a:r>
            <a:r>
              <a:rPr lang="es-CO" sz="1700" err="1">
                <a:latin typeface="Calibri" panose="020F0502020204030204" pitchFamily="34" charset="0"/>
                <a:ea typeface="Calibri" panose="020F0502020204030204" pitchFamily="34" charset="0"/>
                <a:cs typeface="Calibri" panose="020F0502020204030204" pitchFamily="34" charset="0"/>
              </a:rPr>
              <a:t>MLRSNet</a:t>
            </a:r>
            <a:r>
              <a:rPr lang="es-CO" sz="1700">
                <a:latin typeface="Calibri" panose="020F0502020204030204" pitchFamily="34" charset="0"/>
                <a:ea typeface="Calibri" panose="020F0502020204030204" pitchFamily="34" charset="0"/>
                <a:cs typeface="Calibri" panose="020F0502020204030204" pitchFamily="34" charset="0"/>
              </a:rPr>
              <a:t>: A </a:t>
            </a:r>
            <a:r>
              <a:rPr lang="es-CO" sz="1700" err="1">
                <a:latin typeface="Calibri" panose="020F0502020204030204" pitchFamily="34" charset="0"/>
                <a:ea typeface="Calibri" panose="020F0502020204030204" pitchFamily="34" charset="0"/>
                <a:cs typeface="Calibri" panose="020F0502020204030204" pitchFamily="34" charset="0"/>
              </a:rPr>
              <a:t>multi-label</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benchmark</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dataset</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for</a:t>
            </a:r>
            <a:r>
              <a:rPr lang="es-CO" sz="1700">
                <a:latin typeface="Calibri" panose="020F0502020204030204" pitchFamily="34" charset="0"/>
                <a:ea typeface="Calibri" panose="020F0502020204030204" pitchFamily="34" charset="0"/>
                <a:cs typeface="Calibri" panose="020F0502020204030204" pitchFamily="34" charset="0"/>
              </a:rPr>
              <a:t> remote </a:t>
            </a:r>
            <a:r>
              <a:rPr lang="es-CO" sz="1700" err="1">
                <a:latin typeface="Calibri" panose="020F0502020204030204" pitchFamily="34" charset="0"/>
                <a:ea typeface="Calibri" panose="020F0502020204030204" pitchFamily="34" charset="0"/>
                <a:cs typeface="Calibri" panose="020F0502020204030204" pitchFamily="34" charset="0"/>
              </a:rPr>
              <a:t>sensing</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scene</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classification</a:t>
            </a:r>
            <a:r>
              <a:rPr lang="es-CO" sz="1700">
                <a:latin typeface="Calibri" panose="020F0502020204030204" pitchFamily="34" charset="0"/>
                <a:ea typeface="Calibri" panose="020F0502020204030204" pitchFamily="34" charset="0"/>
                <a:cs typeface="Calibri" panose="020F0502020204030204" pitchFamily="34" charset="0"/>
              </a:rPr>
              <a:t>," Remote </a:t>
            </a:r>
            <a:r>
              <a:rPr lang="es-CO" sz="1700" err="1">
                <a:latin typeface="Calibri" panose="020F0502020204030204" pitchFamily="34" charset="0"/>
                <a:ea typeface="Calibri" panose="020F0502020204030204" pitchFamily="34" charset="0"/>
                <a:cs typeface="Calibri" panose="020F0502020204030204" pitchFamily="34" charset="0"/>
              </a:rPr>
              <a:t>Sensing</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Letters</a:t>
            </a:r>
            <a:r>
              <a:rPr lang="es-CO" sz="1700">
                <a:latin typeface="Calibri" panose="020F0502020204030204" pitchFamily="34" charset="0"/>
                <a:ea typeface="Calibri" panose="020F0502020204030204" pitchFamily="34" charset="0"/>
                <a:cs typeface="Calibri" panose="020F0502020204030204" pitchFamily="34" charset="0"/>
              </a:rPr>
              <a:t>, vol. 11, no. 5, pp. 420-429, 2020.</a:t>
            </a:r>
            <a:endParaRPr sz="1700">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Clr>
                <a:schemeClr val="dk1"/>
              </a:buClr>
              <a:buSzPts val="990"/>
              <a:buFont typeface="Arial" panose="020B0604020202020204" pitchFamily="34" charset="0"/>
              <a:buChar char="•"/>
            </a:pPr>
            <a:endParaRPr lang="es-CO" sz="1700">
              <a:latin typeface="Calibri" panose="020F0502020204030204" pitchFamily="34" charset="0"/>
              <a:ea typeface="Calibri" panose="020F0502020204030204" pitchFamily="34" charset="0"/>
              <a:cs typeface="Calibri" panose="020F0502020204030204" pitchFamily="34" charset="0"/>
            </a:endParaRPr>
          </a:p>
          <a:p>
            <a:pPr lvl="0" rtl="0">
              <a:lnSpc>
                <a:spcPct val="90000"/>
              </a:lnSpc>
              <a:spcBef>
                <a:spcPts val="0"/>
              </a:spcBef>
              <a:spcAft>
                <a:spcPts val="0"/>
              </a:spcAft>
              <a:buClr>
                <a:schemeClr val="dk1"/>
              </a:buClr>
              <a:buSzPts val="2160"/>
            </a:pPr>
            <a:br>
              <a:rPr lang="es-MX" sz="1700">
                <a:latin typeface="Calibri" panose="020F0502020204030204" pitchFamily="34" charset="0"/>
                <a:ea typeface="Calibri" panose="020F0502020204030204" pitchFamily="34" charset="0"/>
                <a:cs typeface="Calibri" panose="020F0502020204030204" pitchFamily="34" charset="0"/>
              </a:rPr>
            </a:br>
            <a:endParaRPr lang="es-CO" sz="1700">
              <a:latin typeface="Calibri" panose="020F0502020204030204" pitchFamily="34" charset="0"/>
              <a:ea typeface="Calibri" panose="020F0502020204030204" pitchFamily="34" charset="0"/>
              <a:cs typeface="Calibri" panose="020F0502020204030204" pitchFamily="34" charset="0"/>
            </a:endParaRPr>
          </a:p>
        </p:txBody>
      </p:sp>
      <p:sp>
        <p:nvSpPr>
          <p:cNvPr id="505" name="Google Shape;505;p41"/>
          <p:cNvSpPr txBox="1"/>
          <p:nvPr/>
        </p:nvSpPr>
        <p:spPr>
          <a:xfrm>
            <a:off x="3689425" y="155150"/>
            <a:ext cx="3325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Referencias</a:t>
            </a:r>
            <a:endParaRPr sz="4000" b="1">
              <a:solidFill>
                <a:schemeClr val="lt1"/>
              </a:solidFill>
              <a:latin typeface="Poppins"/>
              <a:ea typeface="Poppins"/>
              <a:cs typeface="Poppins"/>
              <a:sym typeface="Poppi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9"/>
        <p:cNvGrpSpPr/>
        <p:nvPr/>
      </p:nvGrpSpPr>
      <p:grpSpPr>
        <a:xfrm>
          <a:off x="0" y="0"/>
          <a:ext cx="0" cy="0"/>
          <a:chOff x="0" y="0"/>
          <a:chExt cx="0" cy="0"/>
        </a:xfrm>
      </p:grpSpPr>
      <p:pic>
        <p:nvPicPr>
          <p:cNvPr id="510" name="Google Shape;510;p42"/>
          <p:cNvPicPr preferRelativeResize="0"/>
          <p:nvPr/>
        </p:nvPicPr>
        <p:blipFill rotWithShape="1">
          <a:blip r:embed="rId4">
            <a:alphaModFix/>
          </a:blip>
          <a:srcRect/>
          <a:stretch/>
        </p:blipFill>
        <p:spPr>
          <a:xfrm>
            <a:off x="2201592" y="1921338"/>
            <a:ext cx="2209214" cy="2793165"/>
          </a:xfrm>
          <a:prstGeom prst="rect">
            <a:avLst/>
          </a:prstGeom>
          <a:noFill/>
          <a:ln>
            <a:noFill/>
          </a:ln>
        </p:spPr>
      </p:pic>
      <p:pic>
        <p:nvPicPr>
          <p:cNvPr id="511" name="Google Shape;511;p42"/>
          <p:cNvPicPr preferRelativeResize="0"/>
          <p:nvPr/>
        </p:nvPicPr>
        <p:blipFill rotWithShape="1">
          <a:blip r:embed="rId5">
            <a:alphaModFix/>
          </a:blip>
          <a:srcRect/>
          <a:stretch/>
        </p:blipFill>
        <p:spPr>
          <a:xfrm>
            <a:off x="5385012" y="1702625"/>
            <a:ext cx="3237511" cy="3237511"/>
          </a:xfrm>
          <a:prstGeom prst="rect">
            <a:avLst/>
          </a:prstGeom>
          <a:noFill/>
          <a:ln>
            <a:noFill/>
          </a:ln>
        </p:spPr>
      </p:pic>
      <p:pic>
        <p:nvPicPr>
          <p:cNvPr id="512" name="Google Shape;512;p42"/>
          <p:cNvPicPr preferRelativeResize="0"/>
          <p:nvPr/>
        </p:nvPicPr>
        <p:blipFill rotWithShape="1">
          <a:blip r:embed="rId6">
            <a:alphaModFix/>
          </a:blip>
          <a:srcRect/>
          <a:stretch/>
        </p:blipFill>
        <p:spPr>
          <a:xfrm flipH="1">
            <a:off x="-232486" y="4757734"/>
            <a:ext cx="2525812" cy="2391211"/>
          </a:xfrm>
          <a:prstGeom prst="rect">
            <a:avLst/>
          </a:prstGeom>
          <a:noFill/>
          <a:ln>
            <a:noFill/>
          </a:ln>
        </p:spPr>
      </p:pic>
      <p:pic>
        <p:nvPicPr>
          <p:cNvPr id="513" name="Google Shape;513;p42"/>
          <p:cNvPicPr preferRelativeResize="0"/>
          <p:nvPr/>
        </p:nvPicPr>
        <p:blipFill rotWithShape="1">
          <a:blip r:embed="rId7">
            <a:alphaModFix/>
          </a:blip>
          <a:srcRect/>
          <a:stretch/>
        </p:blipFill>
        <p:spPr>
          <a:xfrm rot="4643815" flipH="1">
            <a:off x="-2584061" y="-3683686"/>
            <a:ext cx="3486778" cy="7367371"/>
          </a:xfrm>
          <a:prstGeom prst="rect">
            <a:avLst/>
          </a:prstGeom>
          <a:noFill/>
          <a:ln>
            <a:noFill/>
          </a:ln>
        </p:spPr>
      </p:pic>
      <p:pic>
        <p:nvPicPr>
          <p:cNvPr id="514" name="Google Shape;514;p42"/>
          <p:cNvPicPr preferRelativeResize="0"/>
          <p:nvPr/>
        </p:nvPicPr>
        <p:blipFill rotWithShape="1">
          <a:blip r:embed="rId8">
            <a:alphaModFix/>
          </a:blip>
          <a:srcRect/>
          <a:stretch/>
        </p:blipFill>
        <p:spPr>
          <a:xfrm>
            <a:off x="9898673" y="-148444"/>
            <a:ext cx="2735892" cy="71133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12">
          <a:extLst>
            <a:ext uri="{FF2B5EF4-FFF2-40B4-BE49-F238E27FC236}">
              <a16:creationId xmlns:a16="http://schemas.microsoft.com/office/drawing/2014/main" id="{5C7176C9-6370-8017-FF94-C4C4D9F6DF23}"/>
            </a:ext>
          </a:extLst>
        </p:cNvPr>
        <p:cNvGrpSpPr/>
        <p:nvPr/>
      </p:nvGrpSpPr>
      <p:grpSpPr>
        <a:xfrm>
          <a:off x="0" y="0"/>
          <a:ext cx="0" cy="0"/>
          <a:chOff x="0" y="0"/>
          <a:chExt cx="0" cy="0"/>
        </a:xfrm>
      </p:grpSpPr>
      <p:pic>
        <p:nvPicPr>
          <p:cNvPr id="113" name="Google Shape;113;p16">
            <a:extLst>
              <a:ext uri="{FF2B5EF4-FFF2-40B4-BE49-F238E27FC236}">
                <a16:creationId xmlns:a16="http://schemas.microsoft.com/office/drawing/2014/main" id="{A1825B72-92EC-31B6-E277-AEB350C36BC5}"/>
              </a:ext>
            </a:extLst>
          </p:cNvPr>
          <p:cNvPicPr preferRelativeResize="0"/>
          <p:nvPr/>
        </p:nvPicPr>
        <p:blipFill rotWithShape="1">
          <a:blip r:embed="rId3">
            <a:alphaModFix amt="35000"/>
          </a:blip>
          <a:srcRect/>
          <a:stretch/>
        </p:blipFill>
        <p:spPr>
          <a:xfrm>
            <a:off x="11184000" y="0"/>
            <a:ext cx="1008000" cy="1089091"/>
          </a:xfrm>
          <a:prstGeom prst="rect">
            <a:avLst/>
          </a:prstGeom>
          <a:noFill/>
          <a:ln>
            <a:noFill/>
          </a:ln>
        </p:spPr>
      </p:pic>
      <p:sp>
        <p:nvSpPr>
          <p:cNvPr id="114" name="Google Shape;114;p16">
            <a:extLst>
              <a:ext uri="{FF2B5EF4-FFF2-40B4-BE49-F238E27FC236}">
                <a16:creationId xmlns:a16="http://schemas.microsoft.com/office/drawing/2014/main" id="{070F0668-AFDD-8ABF-F819-33334A4D729F}"/>
              </a:ext>
            </a:extLst>
          </p:cNvPr>
          <p:cNvSpPr/>
          <p:nvPr/>
        </p:nvSpPr>
        <p:spPr>
          <a:xfrm>
            <a:off x="0" y="4928838"/>
            <a:ext cx="344805" cy="1929764"/>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6">
            <a:extLst>
              <a:ext uri="{FF2B5EF4-FFF2-40B4-BE49-F238E27FC236}">
                <a16:creationId xmlns:a16="http://schemas.microsoft.com/office/drawing/2014/main" id="{67293EE2-97FF-0D51-4C37-6D2AC962EDCB}"/>
              </a:ext>
            </a:extLst>
          </p:cNvPr>
          <p:cNvSpPr/>
          <p:nvPr/>
        </p:nvSpPr>
        <p:spPr>
          <a:xfrm>
            <a:off x="11243310" y="5050345"/>
            <a:ext cx="948690" cy="1875155"/>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6">
            <a:extLst>
              <a:ext uri="{FF2B5EF4-FFF2-40B4-BE49-F238E27FC236}">
                <a16:creationId xmlns:a16="http://schemas.microsoft.com/office/drawing/2014/main" id="{793CAA4F-227B-B272-8B92-9933FF11D5E2}"/>
              </a:ext>
            </a:extLst>
          </p:cNvPr>
          <p:cNvSpPr/>
          <p:nvPr/>
        </p:nvSpPr>
        <p:spPr>
          <a:xfrm>
            <a:off x="133077" y="0"/>
            <a:ext cx="599440" cy="207645"/>
          </a:xfrm>
          <a:custGeom>
            <a:avLst/>
            <a:gdLst/>
            <a:ahLst/>
            <a:cxnLst/>
            <a:rect l="l" t="t" r="r" b="b"/>
            <a:pathLst>
              <a:path w="599440" h="207645" extrusionOk="0">
                <a:moveTo>
                  <a:pt x="599095" y="0"/>
                </a:moveTo>
                <a:lnTo>
                  <a:pt x="0" y="0"/>
                </a:lnTo>
                <a:lnTo>
                  <a:pt x="313034" y="182118"/>
                </a:lnTo>
                <a:lnTo>
                  <a:pt x="356149" y="200441"/>
                </a:lnTo>
                <a:lnTo>
                  <a:pt x="400046" y="207575"/>
                </a:lnTo>
                <a:lnTo>
                  <a:pt x="443176" y="204408"/>
                </a:lnTo>
                <a:lnTo>
                  <a:pt x="483989" y="191832"/>
                </a:lnTo>
                <a:lnTo>
                  <a:pt x="520934" y="170734"/>
                </a:lnTo>
                <a:lnTo>
                  <a:pt x="552462" y="142004"/>
                </a:lnTo>
                <a:lnTo>
                  <a:pt x="577022" y="106533"/>
                </a:lnTo>
                <a:lnTo>
                  <a:pt x="593064" y="65209"/>
                </a:lnTo>
                <a:lnTo>
                  <a:pt x="599038" y="18923"/>
                </a:lnTo>
                <a:lnTo>
                  <a:pt x="599095" y="0"/>
                </a:lnTo>
                <a:close/>
              </a:path>
            </a:pathLst>
          </a:custGeom>
          <a:solidFill>
            <a:srgbClr val="97AEF7">
              <a:alpha val="6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6">
            <a:extLst>
              <a:ext uri="{FF2B5EF4-FFF2-40B4-BE49-F238E27FC236}">
                <a16:creationId xmlns:a16="http://schemas.microsoft.com/office/drawing/2014/main" id="{9DC35B65-3E4E-9EA3-05B3-CF4926A17EFF}"/>
              </a:ext>
            </a:extLst>
          </p:cNvPr>
          <p:cNvSpPr txBox="1">
            <a:spLocks noGrp="1"/>
          </p:cNvSpPr>
          <p:nvPr>
            <p:ph type="title"/>
          </p:nvPr>
        </p:nvSpPr>
        <p:spPr>
          <a:xfrm>
            <a:off x="498235" y="310430"/>
            <a:ext cx="9374505" cy="7386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sp>
        <p:nvSpPr>
          <p:cNvPr id="118" name="Google Shape;118;p16">
            <a:extLst>
              <a:ext uri="{FF2B5EF4-FFF2-40B4-BE49-F238E27FC236}">
                <a16:creationId xmlns:a16="http://schemas.microsoft.com/office/drawing/2014/main" id="{F4BDB54F-EBDF-972E-4793-0A833762B08E}"/>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9" name="Google Shape;119;p16">
            <a:extLst>
              <a:ext uri="{FF2B5EF4-FFF2-40B4-BE49-F238E27FC236}">
                <a16:creationId xmlns:a16="http://schemas.microsoft.com/office/drawing/2014/main" id="{2B50AE05-9690-DE68-2407-F3F3BCAD9E6C}"/>
              </a:ext>
            </a:extLst>
          </p:cNvPr>
          <p:cNvPicPr preferRelativeResize="0"/>
          <p:nvPr/>
        </p:nvPicPr>
        <p:blipFill>
          <a:blip r:embed="rId4">
            <a:alphaModFix/>
            <a:duotone>
              <a:schemeClr val="accent1">
                <a:shade val="45000"/>
                <a:satMod val="135000"/>
              </a:schemeClr>
              <a:prstClr val="white"/>
            </a:duotone>
          </a:blip>
          <a:stretch>
            <a:fillRect/>
          </a:stretch>
        </p:blipFill>
        <p:spPr>
          <a:xfrm>
            <a:off x="844658" y="1602362"/>
            <a:ext cx="3660241" cy="4737053"/>
          </a:xfrm>
          <a:prstGeom prst="rect">
            <a:avLst/>
          </a:prstGeom>
          <a:noFill/>
          <a:ln>
            <a:noFill/>
          </a:ln>
        </p:spPr>
      </p:pic>
      <p:pic>
        <p:nvPicPr>
          <p:cNvPr id="3" name="Imagen 2">
            <a:extLst>
              <a:ext uri="{FF2B5EF4-FFF2-40B4-BE49-F238E27FC236}">
                <a16:creationId xmlns:a16="http://schemas.microsoft.com/office/drawing/2014/main" id="{0D388961-0B4D-DFA2-D864-EDF15EA32D66}"/>
              </a:ext>
            </a:extLst>
          </p:cNvPr>
          <p:cNvPicPr>
            <a:picLocks noChangeAspect="1"/>
          </p:cNvPicPr>
          <p:nvPr/>
        </p:nvPicPr>
        <p:blipFill>
          <a:blip r:embed="rId5"/>
          <a:stretch>
            <a:fillRect/>
          </a:stretch>
        </p:blipFill>
        <p:spPr>
          <a:xfrm>
            <a:off x="1626616" y="2664541"/>
            <a:ext cx="528654" cy="528654"/>
          </a:xfrm>
          <a:prstGeom prst="rect">
            <a:avLst/>
          </a:prstGeom>
        </p:spPr>
      </p:pic>
      <p:pic>
        <p:nvPicPr>
          <p:cNvPr id="4" name="Imagen 3">
            <a:extLst>
              <a:ext uri="{FF2B5EF4-FFF2-40B4-BE49-F238E27FC236}">
                <a16:creationId xmlns:a16="http://schemas.microsoft.com/office/drawing/2014/main" id="{BDC3735F-4908-64C8-D638-C658AD3BA7BB}"/>
              </a:ext>
            </a:extLst>
          </p:cNvPr>
          <p:cNvPicPr>
            <a:picLocks noChangeAspect="1"/>
          </p:cNvPicPr>
          <p:nvPr/>
        </p:nvPicPr>
        <p:blipFill>
          <a:blip r:embed="rId5"/>
          <a:stretch>
            <a:fillRect/>
          </a:stretch>
        </p:blipFill>
        <p:spPr>
          <a:xfrm>
            <a:off x="1362289" y="4237651"/>
            <a:ext cx="528654" cy="528654"/>
          </a:xfrm>
          <a:prstGeom prst="rect">
            <a:avLst/>
          </a:prstGeom>
        </p:spPr>
      </p:pic>
      <p:pic>
        <p:nvPicPr>
          <p:cNvPr id="5" name="Imagen 4">
            <a:extLst>
              <a:ext uri="{FF2B5EF4-FFF2-40B4-BE49-F238E27FC236}">
                <a16:creationId xmlns:a16="http://schemas.microsoft.com/office/drawing/2014/main" id="{7208A07C-D250-FC5B-3F22-9A3ACDE69482}"/>
              </a:ext>
            </a:extLst>
          </p:cNvPr>
          <p:cNvPicPr>
            <a:picLocks noChangeAspect="1"/>
          </p:cNvPicPr>
          <p:nvPr/>
        </p:nvPicPr>
        <p:blipFill>
          <a:blip r:embed="rId5"/>
          <a:stretch>
            <a:fillRect/>
          </a:stretch>
        </p:blipFill>
        <p:spPr>
          <a:xfrm>
            <a:off x="2301278" y="3665787"/>
            <a:ext cx="528654" cy="528654"/>
          </a:xfrm>
          <a:prstGeom prst="rect">
            <a:avLst/>
          </a:prstGeom>
        </p:spPr>
      </p:pic>
      <p:pic>
        <p:nvPicPr>
          <p:cNvPr id="6" name="Imagen 5">
            <a:extLst>
              <a:ext uri="{FF2B5EF4-FFF2-40B4-BE49-F238E27FC236}">
                <a16:creationId xmlns:a16="http://schemas.microsoft.com/office/drawing/2014/main" id="{1DE9C40F-0148-3C4E-6BD6-084022D46F07}"/>
              </a:ext>
            </a:extLst>
          </p:cNvPr>
          <p:cNvPicPr>
            <a:picLocks noChangeAspect="1"/>
          </p:cNvPicPr>
          <p:nvPr/>
        </p:nvPicPr>
        <p:blipFill>
          <a:blip r:embed="rId5"/>
          <a:stretch>
            <a:fillRect/>
          </a:stretch>
        </p:blipFill>
        <p:spPr>
          <a:xfrm>
            <a:off x="3338605" y="3442183"/>
            <a:ext cx="528654" cy="528654"/>
          </a:xfrm>
          <a:prstGeom prst="rect">
            <a:avLst/>
          </a:prstGeom>
        </p:spPr>
      </p:pic>
      <p:pic>
        <p:nvPicPr>
          <p:cNvPr id="7" name="Imagen 6">
            <a:extLst>
              <a:ext uri="{FF2B5EF4-FFF2-40B4-BE49-F238E27FC236}">
                <a16:creationId xmlns:a16="http://schemas.microsoft.com/office/drawing/2014/main" id="{905744DE-5014-8B28-19F6-2BD46723B38F}"/>
              </a:ext>
            </a:extLst>
          </p:cNvPr>
          <p:cNvPicPr>
            <a:picLocks noChangeAspect="1"/>
          </p:cNvPicPr>
          <p:nvPr/>
        </p:nvPicPr>
        <p:blipFill>
          <a:blip r:embed="rId5"/>
          <a:stretch>
            <a:fillRect/>
          </a:stretch>
        </p:blipFill>
        <p:spPr>
          <a:xfrm>
            <a:off x="2720293" y="4833736"/>
            <a:ext cx="528654" cy="528654"/>
          </a:xfrm>
          <a:prstGeom prst="rect">
            <a:avLst/>
          </a:prstGeom>
        </p:spPr>
      </p:pic>
      <p:pic>
        <p:nvPicPr>
          <p:cNvPr id="8" name="Imagen 7">
            <a:extLst>
              <a:ext uri="{FF2B5EF4-FFF2-40B4-BE49-F238E27FC236}">
                <a16:creationId xmlns:a16="http://schemas.microsoft.com/office/drawing/2014/main" id="{D9D2F719-2F47-8B25-78C6-2486C19A6E54}"/>
              </a:ext>
            </a:extLst>
          </p:cNvPr>
          <p:cNvPicPr>
            <a:picLocks noChangeAspect="1"/>
          </p:cNvPicPr>
          <p:nvPr/>
        </p:nvPicPr>
        <p:blipFill>
          <a:blip r:embed="rId5"/>
          <a:stretch>
            <a:fillRect/>
          </a:stretch>
        </p:blipFill>
        <p:spPr>
          <a:xfrm>
            <a:off x="2036951" y="1864051"/>
            <a:ext cx="528654" cy="528654"/>
          </a:xfrm>
          <a:prstGeom prst="rect">
            <a:avLst/>
          </a:prstGeom>
        </p:spPr>
      </p:pic>
      <p:grpSp>
        <p:nvGrpSpPr>
          <p:cNvPr id="24" name="Grupo 23">
            <a:extLst>
              <a:ext uri="{FF2B5EF4-FFF2-40B4-BE49-F238E27FC236}">
                <a16:creationId xmlns:a16="http://schemas.microsoft.com/office/drawing/2014/main" id="{30CBBCE3-A434-BFAC-39D9-2CE131D12183}"/>
              </a:ext>
            </a:extLst>
          </p:cNvPr>
          <p:cNvGrpSpPr/>
          <p:nvPr/>
        </p:nvGrpSpPr>
        <p:grpSpPr>
          <a:xfrm>
            <a:off x="4826603" y="2468394"/>
            <a:ext cx="3105827" cy="2653862"/>
            <a:chOff x="6047272" y="3027113"/>
            <a:chExt cx="3105827" cy="2653862"/>
          </a:xfrm>
        </p:grpSpPr>
        <p:pic>
          <p:nvPicPr>
            <p:cNvPr id="15" name="Imagen 14">
              <a:extLst>
                <a:ext uri="{FF2B5EF4-FFF2-40B4-BE49-F238E27FC236}">
                  <a16:creationId xmlns:a16="http://schemas.microsoft.com/office/drawing/2014/main" id="{256524CD-B959-EBD7-B8D3-E32A0779E229}"/>
                </a:ext>
              </a:extLst>
            </p:cNvPr>
            <p:cNvPicPr>
              <a:picLocks noChangeAspect="1"/>
            </p:cNvPicPr>
            <p:nvPr/>
          </p:nvPicPr>
          <p:blipFill>
            <a:blip r:embed="rId6"/>
            <a:stretch>
              <a:fillRect/>
            </a:stretch>
          </p:blipFill>
          <p:spPr>
            <a:xfrm>
              <a:off x="6677751" y="3027113"/>
              <a:ext cx="1844870" cy="1844870"/>
            </a:xfrm>
            <a:prstGeom prst="rect">
              <a:avLst/>
            </a:prstGeom>
          </p:spPr>
        </p:pic>
        <p:sp>
          <p:nvSpPr>
            <p:cNvPr id="18" name="Rectángulo 17">
              <a:extLst>
                <a:ext uri="{FF2B5EF4-FFF2-40B4-BE49-F238E27FC236}">
                  <a16:creationId xmlns:a16="http://schemas.microsoft.com/office/drawing/2014/main" id="{F13AF743-7543-88C1-C9BF-132DD3BD5D0A}"/>
                </a:ext>
              </a:extLst>
            </p:cNvPr>
            <p:cNvSpPr/>
            <p:nvPr/>
          </p:nvSpPr>
          <p:spPr>
            <a:xfrm>
              <a:off x="6047272" y="4849978"/>
              <a:ext cx="3105827" cy="830997"/>
            </a:xfrm>
            <a:prstGeom prst="rect">
              <a:avLst/>
            </a:prstGeom>
            <a:noFill/>
          </p:spPr>
          <p:txBody>
            <a:bodyPr wrap="square" lIns="91440" tIns="45720" rIns="91440" bIns="45720">
              <a:spAutoFit/>
            </a:bodyPr>
            <a:lstStyle/>
            <a:p>
              <a:pPr algn="ctr"/>
              <a:r>
                <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Métodos tradicionales</a:t>
              </a:r>
            </a:p>
          </p:txBody>
        </p:sp>
      </p:grpSp>
      <p:grpSp>
        <p:nvGrpSpPr>
          <p:cNvPr id="25" name="Grupo 24">
            <a:extLst>
              <a:ext uri="{FF2B5EF4-FFF2-40B4-BE49-F238E27FC236}">
                <a16:creationId xmlns:a16="http://schemas.microsoft.com/office/drawing/2014/main" id="{6B7EFDE4-5C96-D941-C8D9-3CC45DD2E430}"/>
              </a:ext>
            </a:extLst>
          </p:cNvPr>
          <p:cNvGrpSpPr/>
          <p:nvPr/>
        </p:nvGrpSpPr>
        <p:grpSpPr>
          <a:xfrm>
            <a:off x="9479852" y="2516888"/>
            <a:ext cx="2320061" cy="2459759"/>
            <a:chOff x="9317270" y="3949548"/>
            <a:chExt cx="2320061" cy="2459759"/>
          </a:xfrm>
        </p:grpSpPr>
        <p:pic>
          <p:nvPicPr>
            <p:cNvPr id="13" name="Imagen 12">
              <a:extLst>
                <a:ext uri="{FF2B5EF4-FFF2-40B4-BE49-F238E27FC236}">
                  <a16:creationId xmlns:a16="http://schemas.microsoft.com/office/drawing/2014/main" id="{4C72D983-312A-2D28-AB6C-FAC2D7CB6F0C}"/>
                </a:ext>
              </a:extLst>
            </p:cNvPr>
            <p:cNvPicPr>
              <a:picLocks noChangeAspect="1"/>
            </p:cNvPicPr>
            <p:nvPr/>
          </p:nvPicPr>
          <p:blipFill>
            <a:blip r:embed="rId7"/>
            <a:stretch>
              <a:fillRect/>
            </a:stretch>
          </p:blipFill>
          <p:spPr>
            <a:xfrm>
              <a:off x="9778573" y="3949548"/>
              <a:ext cx="1534293" cy="1534293"/>
            </a:xfrm>
            <a:prstGeom prst="rect">
              <a:avLst/>
            </a:prstGeom>
          </p:spPr>
        </p:pic>
        <p:sp>
          <p:nvSpPr>
            <p:cNvPr id="23" name="Rectángulo 22">
              <a:extLst>
                <a:ext uri="{FF2B5EF4-FFF2-40B4-BE49-F238E27FC236}">
                  <a16:creationId xmlns:a16="http://schemas.microsoft.com/office/drawing/2014/main" id="{6753A7BD-4F2A-201D-A533-FEB54ACB84B3}"/>
                </a:ext>
              </a:extLst>
            </p:cNvPr>
            <p:cNvSpPr/>
            <p:nvPr/>
          </p:nvSpPr>
          <p:spPr>
            <a:xfrm>
              <a:off x="9317270" y="5578310"/>
              <a:ext cx="2320061" cy="830997"/>
            </a:xfrm>
            <a:prstGeom prst="rect">
              <a:avLst/>
            </a:prstGeom>
            <a:noFill/>
          </p:spPr>
          <p:txBody>
            <a:bodyPr wrap="square" lIns="91440" tIns="45720" rIns="91440" bIns="45720">
              <a:spAutoFit/>
            </a:bodyPr>
            <a:lstStyle/>
            <a:p>
              <a:pPr algn="ctr"/>
              <a:r>
                <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Deep </a:t>
              </a:r>
            </a:p>
            <a:p>
              <a:pPr algn="ctr"/>
              <a:r>
                <a:rPr lang="es-ES" sz="2400" b="1" cap="none" spc="0" err="1">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Learning</a:t>
              </a:r>
              <a:endPar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grpSp>
      <p:sp>
        <p:nvSpPr>
          <p:cNvPr id="26" name="Flecha: a la derecha 25">
            <a:extLst>
              <a:ext uri="{FF2B5EF4-FFF2-40B4-BE49-F238E27FC236}">
                <a16:creationId xmlns:a16="http://schemas.microsoft.com/office/drawing/2014/main" id="{38B1753F-AF54-EEDC-8709-202CF368F4FD}"/>
              </a:ext>
            </a:extLst>
          </p:cNvPr>
          <p:cNvSpPr/>
          <p:nvPr/>
        </p:nvSpPr>
        <p:spPr>
          <a:xfrm>
            <a:off x="8051283" y="3277976"/>
            <a:ext cx="1140541" cy="305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Google Shape;139;p18">
            <a:extLst>
              <a:ext uri="{FF2B5EF4-FFF2-40B4-BE49-F238E27FC236}">
                <a16:creationId xmlns:a16="http://schemas.microsoft.com/office/drawing/2014/main" id="{F80A0ABC-48C2-83B1-E725-B3D4EE8A27BD}"/>
              </a:ext>
            </a:extLst>
          </p:cNvPr>
          <p:cNvSpPr txBox="1"/>
          <p:nvPr/>
        </p:nvSpPr>
        <p:spPr>
          <a:xfrm>
            <a:off x="1582113" y="118400"/>
            <a:ext cx="7762424"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Planteamiento del problema</a:t>
            </a:r>
            <a:endParaRPr sz="4000" b="1">
              <a:solidFill>
                <a:schemeClr val="lt1"/>
              </a:solidFill>
              <a:latin typeface="Poppins"/>
              <a:ea typeface="Poppins"/>
              <a:cs typeface="Poppins"/>
              <a:sym typeface="Poppins"/>
            </a:endParaRPr>
          </a:p>
        </p:txBody>
      </p:sp>
      <p:sp>
        <p:nvSpPr>
          <p:cNvPr id="28" name="Rectángulo 27">
            <a:extLst>
              <a:ext uri="{FF2B5EF4-FFF2-40B4-BE49-F238E27FC236}">
                <a16:creationId xmlns:a16="http://schemas.microsoft.com/office/drawing/2014/main" id="{1C32288F-547B-F115-4BF0-51B500457961}"/>
              </a:ext>
            </a:extLst>
          </p:cNvPr>
          <p:cNvSpPr/>
          <p:nvPr/>
        </p:nvSpPr>
        <p:spPr>
          <a:xfrm>
            <a:off x="5831710" y="1728662"/>
            <a:ext cx="5352290" cy="461665"/>
          </a:xfrm>
          <a:prstGeom prst="rect">
            <a:avLst/>
          </a:prstGeom>
          <a:noFill/>
        </p:spPr>
        <p:txBody>
          <a:bodyPr wrap="square" lIns="91440" tIns="45720" rIns="91440" bIns="45720">
            <a:spAutoFit/>
          </a:bodyPr>
          <a:lstStyle/>
          <a:p>
            <a:pPr algn="ctr"/>
            <a:r>
              <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(Alejandro Cola-Castro et. </a:t>
            </a:r>
            <a:r>
              <a:rPr lang="es-ES" sz="2400" b="1">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a:t>
            </a:r>
            <a:r>
              <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 2021)</a:t>
            </a:r>
          </a:p>
        </p:txBody>
      </p:sp>
    </p:spTree>
    <p:extLst>
      <p:ext uri="{BB962C8B-B14F-4D97-AF65-F5344CB8AC3E}">
        <p14:creationId xmlns:p14="http://schemas.microsoft.com/office/powerpoint/2010/main" val="390185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7"/>
          <p:cNvSpPr txBox="1"/>
          <p:nvPr/>
        </p:nvSpPr>
        <p:spPr>
          <a:xfrm>
            <a:off x="3293706" y="2105204"/>
            <a:ext cx="8014997" cy="3129270"/>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9100" b="1">
                <a:solidFill>
                  <a:schemeClr val="lt1"/>
                </a:solidFill>
                <a:latin typeface="Poppins"/>
                <a:ea typeface="Poppins"/>
                <a:cs typeface="Poppins"/>
                <a:sym typeface="Poppins"/>
              </a:rPr>
              <a:t>Objetivos Generales y Específicos</a:t>
            </a:r>
            <a:endParaRPr sz="19100" b="1">
              <a:solidFill>
                <a:schemeClr val="lt1"/>
              </a:solidFill>
              <a:latin typeface="Poppins"/>
              <a:ea typeface="Poppins"/>
              <a:cs typeface="Poppins"/>
              <a:sym typeface="Poppins"/>
            </a:endParaRPr>
          </a:p>
        </p:txBody>
      </p:sp>
      <p:pic>
        <p:nvPicPr>
          <p:cNvPr id="125" name="Google Shape;125;p17"/>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126" name="Google Shape;126;p17"/>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127" name="Google Shape;127;p17"/>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128" name="Google Shape;128;p17"/>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5" name="Google Shape;135;p18"/>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136" name="Google Shape;136;p18"/>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8"/>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8"/>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9" name="Google Shape;139;p18"/>
          <p:cNvSpPr txBox="1"/>
          <p:nvPr/>
        </p:nvSpPr>
        <p:spPr>
          <a:xfrm>
            <a:off x="3141025" y="118400"/>
            <a:ext cx="46446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Objetivo General</a:t>
            </a:r>
            <a:endParaRPr sz="4000" b="1">
              <a:solidFill>
                <a:schemeClr val="lt1"/>
              </a:solidFill>
              <a:latin typeface="Poppins"/>
              <a:ea typeface="Poppins"/>
              <a:cs typeface="Poppins"/>
              <a:sym typeface="Poppins"/>
            </a:endParaRPr>
          </a:p>
        </p:txBody>
      </p:sp>
      <p:grpSp>
        <p:nvGrpSpPr>
          <p:cNvPr id="2" name="Grupo 1">
            <a:extLst>
              <a:ext uri="{FF2B5EF4-FFF2-40B4-BE49-F238E27FC236}">
                <a16:creationId xmlns:a16="http://schemas.microsoft.com/office/drawing/2014/main" id="{3AFF016C-AA02-3001-5106-A11D646D905A}"/>
              </a:ext>
            </a:extLst>
          </p:cNvPr>
          <p:cNvGrpSpPr/>
          <p:nvPr/>
        </p:nvGrpSpPr>
        <p:grpSpPr>
          <a:xfrm rot="1534732">
            <a:off x="1133920" y="1877610"/>
            <a:ext cx="2452129" cy="3807002"/>
            <a:chOff x="2982837" y="1150016"/>
            <a:chExt cx="2452129" cy="3807002"/>
          </a:xfrm>
          <a:solidFill>
            <a:srgbClr val="FFC000"/>
          </a:solidFill>
        </p:grpSpPr>
        <p:sp>
          <p:nvSpPr>
            <p:cNvPr id="3" name="Forma libre: forma 2">
              <a:extLst>
                <a:ext uri="{FF2B5EF4-FFF2-40B4-BE49-F238E27FC236}">
                  <a16:creationId xmlns:a16="http://schemas.microsoft.com/office/drawing/2014/main" id="{A65EB46D-621F-CB13-77E5-62D086106E3B}"/>
                </a:ext>
              </a:extLst>
            </p:cNvPr>
            <p:cNvSpPr/>
            <p:nvPr/>
          </p:nvSpPr>
          <p:spPr>
            <a:xfrm rot="13479637">
              <a:off x="2982837" y="1150016"/>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4" name="Forma libre: forma 3">
              <a:extLst>
                <a:ext uri="{FF2B5EF4-FFF2-40B4-BE49-F238E27FC236}">
                  <a16:creationId xmlns:a16="http://schemas.microsoft.com/office/drawing/2014/main" id="{2CE2CD2B-05E3-1B7F-5218-37A449B85F1B}"/>
                </a:ext>
              </a:extLst>
            </p:cNvPr>
            <p:cNvSpPr/>
            <p:nvPr/>
          </p:nvSpPr>
          <p:spPr>
            <a:xfrm rot="16200000">
              <a:off x="3931221" y="1925255"/>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5" name="Forma libre: forma 4">
              <a:extLst>
                <a:ext uri="{FF2B5EF4-FFF2-40B4-BE49-F238E27FC236}">
                  <a16:creationId xmlns:a16="http://schemas.microsoft.com/office/drawing/2014/main" id="{4474C687-4FBF-8826-BA89-400DEB125DDA}"/>
                </a:ext>
              </a:extLst>
            </p:cNvPr>
            <p:cNvSpPr/>
            <p:nvPr/>
          </p:nvSpPr>
          <p:spPr>
            <a:xfrm rot="5400000" flipV="1">
              <a:off x="3931220" y="3453273"/>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6" name="Forma libre: forma 5">
              <a:extLst>
                <a:ext uri="{FF2B5EF4-FFF2-40B4-BE49-F238E27FC236}">
                  <a16:creationId xmlns:a16="http://schemas.microsoft.com/office/drawing/2014/main" id="{DF52B7E7-3D2A-28A2-765E-B0F63B790CB2}"/>
                </a:ext>
              </a:extLst>
            </p:cNvPr>
            <p:cNvSpPr/>
            <p:nvPr/>
          </p:nvSpPr>
          <p:spPr>
            <a:xfrm rot="13479637">
              <a:off x="3173445" y="1325365"/>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7" name="Forma libre: forma 6">
              <a:extLst>
                <a:ext uri="{FF2B5EF4-FFF2-40B4-BE49-F238E27FC236}">
                  <a16:creationId xmlns:a16="http://schemas.microsoft.com/office/drawing/2014/main" id="{2D73699C-1429-D8FD-F525-19E0FE314E7C}"/>
                </a:ext>
              </a:extLst>
            </p:cNvPr>
            <p:cNvSpPr/>
            <p:nvPr/>
          </p:nvSpPr>
          <p:spPr>
            <a:xfrm rot="16200000">
              <a:off x="4102598" y="2162002"/>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8" name="Forma libre: forma 7">
              <a:extLst>
                <a:ext uri="{FF2B5EF4-FFF2-40B4-BE49-F238E27FC236}">
                  <a16:creationId xmlns:a16="http://schemas.microsoft.com/office/drawing/2014/main" id="{C6B81CEB-4620-4C81-F0C3-B8CAFBE8E596}"/>
                </a:ext>
              </a:extLst>
            </p:cNvPr>
            <p:cNvSpPr/>
            <p:nvPr/>
          </p:nvSpPr>
          <p:spPr>
            <a:xfrm rot="5400000" flipV="1">
              <a:off x="4076002" y="3572005"/>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grpSp>
      <p:grpSp>
        <p:nvGrpSpPr>
          <p:cNvPr id="9" name="Grupo 8">
            <a:extLst>
              <a:ext uri="{FF2B5EF4-FFF2-40B4-BE49-F238E27FC236}">
                <a16:creationId xmlns:a16="http://schemas.microsoft.com/office/drawing/2014/main" id="{64E768FD-B715-4CB8-8FA2-4E4B2CFBEAC9}"/>
              </a:ext>
            </a:extLst>
          </p:cNvPr>
          <p:cNvGrpSpPr/>
          <p:nvPr/>
        </p:nvGrpSpPr>
        <p:grpSpPr>
          <a:xfrm>
            <a:off x="2484891" y="1822767"/>
            <a:ext cx="748800" cy="748800"/>
            <a:chOff x="3672668" y="1060382"/>
            <a:chExt cx="748800" cy="748800"/>
          </a:xfrm>
          <a:solidFill>
            <a:srgbClr val="FFC000"/>
          </a:solidFill>
        </p:grpSpPr>
        <p:sp>
          <p:nvSpPr>
            <p:cNvPr id="10" name="Elipse 9">
              <a:extLst>
                <a:ext uri="{FF2B5EF4-FFF2-40B4-BE49-F238E27FC236}">
                  <a16:creationId xmlns:a16="http://schemas.microsoft.com/office/drawing/2014/main" id="{19441E9A-BA64-BDBA-52AA-67A7D5688C35}"/>
                </a:ext>
              </a:extLst>
            </p:cNvPr>
            <p:cNvSpPr/>
            <p:nvPr/>
          </p:nvSpPr>
          <p:spPr>
            <a:xfrm>
              <a:off x="3672668" y="1060382"/>
              <a:ext cx="748800" cy="748800"/>
            </a:xfrm>
            <a:prstGeom prst="ellipse">
              <a:avLst/>
            </a:prstGeom>
            <a:grp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313268F1-BC27-8EE0-8C71-85E7163DE0A8}"/>
                </a:ext>
              </a:extLst>
            </p:cNvPr>
            <p:cNvSpPr/>
            <p:nvPr/>
          </p:nvSpPr>
          <p:spPr>
            <a:xfrm>
              <a:off x="3751168" y="1144651"/>
              <a:ext cx="590400" cy="590400"/>
            </a:xfrm>
            <a:prstGeom prst="ellipse">
              <a:avLst/>
            </a:prstGeom>
            <a:grp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 name="Grupo 11">
            <a:extLst>
              <a:ext uri="{FF2B5EF4-FFF2-40B4-BE49-F238E27FC236}">
                <a16:creationId xmlns:a16="http://schemas.microsoft.com/office/drawing/2014/main" id="{A28385DA-52B8-61FB-02C9-9E53AFDFFE9D}"/>
              </a:ext>
            </a:extLst>
          </p:cNvPr>
          <p:cNvGrpSpPr/>
          <p:nvPr/>
        </p:nvGrpSpPr>
        <p:grpSpPr>
          <a:xfrm>
            <a:off x="3096032" y="3332626"/>
            <a:ext cx="748800" cy="748800"/>
            <a:chOff x="3672668" y="1060382"/>
            <a:chExt cx="748800" cy="748800"/>
          </a:xfrm>
          <a:solidFill>
            <a:srgbClr val="FFC000"/>
          </a:solidFill>
        </p:grpSpPr>
        <p:sp>
          <p:nvSpPr>
            <p:cNvPr id="13" name="Elipse 12">
              <a:extLst>
                <a:ext uri="{FF2B5EF4-FFF2-40B4-BE49-F238E27FC236}">
                  <a16:creationId xmlns:a16="http://schemas.microsoft.com/office/drawing/2014/main" id="{7E1F1174-443B-1E1C-5B9F-E416BCA53346}"/>
                </a:ext>
              </a:extLst>
            </p:cNvPr>
            <p:cNvSpPr/>
            <p:nvPr/>
          </p:nvSpPr>
          <p:spPr>
            <a:xfrm>
              <a:off x="3672668" y="1060382"/>
              <a:ext cx="748800" cy="748800"/>
            </a:xfrm>
            <a:prstGeom prst="ellipse">
              <a:avLst/>
            </a:prstGeom>
            <a:grp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1BB4F844-E24B-6016-0F94-AA0F1E33F441}"/>
                </a:ext>
              </a:extLst>
            </p:cNvPr>
            <p:cNvSpPr/>
            <p:nvPr/>
          </p:nvSpPr>
          <p:spPr>
            <a:xfrm>
              <a:off x="3751168" y="1144651"/>
              <a:ext cx="590400" cy="590400"/>
            </a:xfrm>
            <a:prstGeom prst="ellipse">
              <a:avLst/>
            </a:prstGeom>
            <a:grp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5" name="Elipse 14">
            <a:extLst>
              <a:ext uri="{FF2B5EF4-FFF2-40B4-BE49-F238E27FC236}">
                <a16:creationId xmlns:a16="http://schemas.microsoft.com/office/drawing/2014/main" id="{3FF161A3-D40E-C5CE-B984-B5C229D67A28}"/>
              </a:ext>
            </a:extLst>
          </p:cNvPr>
          <p:cNvSpPr/>
          <p:nvPr/>
        </p:nvSpPr>
        <p:spPr>
          <a:xfrm>
            <a:off x="227249" y="2800376"/>
            <a:ext cx="1881896" cy="185910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D7685808-5496-9ABB-7812-0373DD91FA46}"/>
              </a:ext>
            </a:extLst>
          </p:cNvPr>
          <p:cNvGrpSpPr/>
          <p:nvPr/>
        </p:nvGrpSpPr>
        <p:grpSpPr>
          <a:xfrm>
            <a:off x="2422559" y="4870661"/>
            <a:ext cx="748800" cy="748800"/>
            <a:chOff x="3672668" y="1060382"/>
            <a:chExt cx="748800" cy="748800"/>
          </a:xfrm>
          <a:solidFill>
            <a:srgbClr val="FFC000"/>
          </a:solidFill>
        </p:grpSpPr>
        <p:sp>
          <p:nvSpPr>
            <p:cNvPr id="17" name="Elipse 16">
              <a:extLst>
                <a:ext uri="{FF2B5EF4-FFF2-40B4-BE49-F238E27FC236}">
                  <a16:creationId xmlns:a16="http://schemas.microsoft.com/office/drawing/2014/main" id="{5EA65914-16F9-5F54-596D-1B0963B08EE4}"/>
                </a:ext>
              </a:extLst>
            </p:cNvPr>
            <p:cNvSpPr/>
            <p:nvPr/>
          </p:nvSpPr>
          <p:spPr>
            <a:xfrm>
              <a:off x="3672668" y="1060382"/>
              <a:ext cx="748800" cy="748800"/>
            </a:xfrm>
            <a:prstGeom prst="ellipse">
              <a:avLst/>
            </a:prstGeom>
            <a:grp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BD571B7C-6B5F-4087-C623-81C18C56E869}"/>
                </a:ext>
              </a:extLst>
            </p:cNvPr>
            <p:cNvSpPr/>
            <p:nvPr/>
          </p:nvSpPr>
          <p:spPr>
            <a:xfrm>
              <a:off x="3751168" y="1144651"/>
              <a:ext cx="590400" cy="590400"/>
            </a:xfrm>
            <a:prstGeom prst="ellipse">
              <a:avLst/>
            </a:prstGeom>
            <a:grp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9" name="Elipse 18">
            <a:extLst>
              <a:ext uri="{FF2B5EF4-FFF2-40B4-BE49-F238E27FC236}">
                <a16:creationId xmlns:a16="http://schemas.microsoft.com/office/drawing/2014/main" id="{D3CCC131-AF2E-7873-0534-85CEF1C6596B}"/>
              </a:ext>
            </a:extLst>
          </p:cNvPr>
          <p:cNvSpPr/>
          <p:nvPr/>
        </p:nvSpPr>
        <p:spPr>
          <a:xfrm>
            <a:off x="387523" y="2933642"/>
            <a:ext cx="1584214" cy="1565032"/>
          </a:xfrm>
          <a:prstGeom prst="ellipse">
            <a:avLst/>
          </a:prstGeom>
          <a:solidFill>
            <a:schemeClr val="bg1"/>
          </a:solidFill>
          <a:ln>
            <a:noFill/>
          </a:ln>
          <a:effectLst>
            <a:innerShdw blurRad="1143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939215A9-AE80-895F-8291-FD155CA4145C}"/>
              </a:ext>
            </a:extLst>
          </p:cNvPr>
          <p:cNvSpPr/>
          <p:nvPr/>
        </p:nvSpPr>
        <p:spPr>
          <a:xfrm>
            <a:off x="483333" y="3022169"/>
            <a:ext cx="1399446" cy="138250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Conector recto 20">
            <a:extLst>
              <a:ext uri="{FF2B5EF4-FFF2-40B4-BE49-F238E27FC236}">
                <a16:creationId xmlns:a16="http://schemas.microsoft.com/office/drawing/2014/main" id="{B5343F54-FADB-80A2-9F2E-606DE9EBC6EB}"/>
              </a:ext>
            </a:extLst>
          </p:cNvPr>
          <p:cNvCxnSpPr>
            <a:cxnSpLocks/>
          </p:cNvCxnSpPr>
          <p:nvPr/>
        </p:nvCxnSpPr>
        <p:spPr>
          <a:xfrm>
            <a:off x="3855558" y="3696147"/>
            <a:ext cx="1729165" cy="5358"/>
          </a:xfrm>
          <a:prstGeom prst="line">
            <a:avLst/>
          </a:prstGeom>
          <a:ln w="28575">
            <a:solidFill>
              <a:srgbClr val="FFC000"/>
            </a:solidFill>
            <a:prstDash val="dashDot"/>
          </a:ln>
        </p:spPr>
        <p:style>
          <a:lnRef idx="3">
            <a:schemeClr val="dk1"/>
          </a:lnRef>
          <a:fillRef idx="0">
            <a:schemeClr val="dk1"/>
          </a:fillRef>
          <a:effectRef idx="2">
            <a:schemeClr val="dk1"/>
          </a:effectRef>
          <a:fontRef idx="minor">
            <a:schemeClr val="tx1"/>
          </a:fontRef>
        </p:style>
      </p:cxnSp>
      <p:sp>
        <p:nvSpPr>
          <p:cNvPr id="22" name="Elipse 21">
            <a:extLst>
              <a:ext uri="{FF2B5EF4-FFF2-40B4-BE49-F238E27FC236}">
                <a16:creationId xmlns:a16="http://schemas.microsoft.com/office/drawing/2014/main" id="{DFDA33FB-F14E-E76C-C107-0161555C583A}"/>
              </a:ext>
            </a:extLst>
          </p:cNvPr>
          <p:cNvSpPr/>
          <p:nvPr/>
        </p:nvSpPr>
        <p:spPr>
          <a:xfrm>
            <a:off x="4549880" y="3613997"/>
            <a:ext cx="154800" cy="154800"/>
          </a:xfrm>
          <a:prstGeom prst="ellipse">
            <a:avLst/>
          </a:prstGeom>
          <a:solidFill>
            <a:srgbClr val="FFC0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AD26C24F-7E37-9D40-59FC-2FE76A9FBD39}"/>
              </a:ext>
            </a:extLst>
          </p:cNvPr>
          <p:cNvSpPr txBox="1"/>
          <p:nvPr/>
        </p:nvSpPr>
        <p:spPr>
          <a:xfrm>
            <a:off x="5750250" y="3024467"/>
            <a:ext cx="6036112" cy="1754326"/>
          </a:xfrm>
          <a:prstGeom prst="rect">
            <a:avLst/>
          </a:prstGeom>
          <a:noFill/>
        </p:spPr>
        <p:txBody>
          <a:bodyPr wrap="square">
            <a:spAutoFit/>
          </a:bodyPr>
          <a:lstStyle/>
          <a:p>
            <a:pPr algn="just" rtl="0"/>
            <a:r>
              <a:rPr lang="es-MX" sz="1800" b="0" i="0" u="none" strike="noStrike">
                <a:solidFill>
                  <a:srgbClr val="000000"/>
                </a:solidFill>
                <a:effectLst/>
                <a:latin typeface="Calibri" panose="020F0502020204030204" pitchFamily="34" charset="0"/>
              </a:rPr>
              <a:t>Implementar un modelo de clasificación de imágenes a partir de Redes Neuronales Convolucionales (CNN) que identifique, clasifique y cuente espacios públicos recreativos en suelo urbano haciendo uso de imágenes satelitales.</a:t>
            </a:r>
            <a:endParaRPr lang="es-MX" b="0">
              <a:effectLst/>
            </a:endParaRPr>
          </a:p>
          <a:p>
            <a:br>
              <a:rPr lang="es-MX"/>
            </a:br>
            <a:endParaRPr lang="es-CO"/>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8" name="Google Shape;148;p19"/>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149" name="Google Shape;149;p19"/>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19"/>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19"/>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2" name="Google Shape;152;p19"/>
          <p:cNvSpPr txBox="1"/>
          <p:nvPr/>
        </p:nvSpPr>
        <p:spPr>
          <a:xfrm>
            <a:off x="2569450" y="155150"/>
            <a:ext cx="62556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Objetivos Específicos</a:t>
            </a:r>
            <a:endParaRPr sz="4000" b="1">
              <a:solidFill>
                <a:schemeClr val="lt1"/>
              </a:solidFill>
              <a:latin typeface="Poppins"/>
              <a:ea typeface="Poppins"/>
              <a:cs typeface="Poppins"/>
              <a:sym typeface="Poppins"/>
            </a:endParaRPr>
          </a:p>
        </p:txBody>
      </p:sp>
      <p:grpSp>
        <p:nvGrpSpPr>
          <p:cNvPr id="2" name="Grupo 1">
            <a:extLst>
              <a:ext uri="{FF2B5EF4-FFF2-40B4-BE49-F238E27FC236}">
                <a16:creationId xmlns:a16="http://schemas.microsoft.com/office/drawing/2014/main" id="{18265930-01F0-F22B-357B-9E475FB94CAA}"/>
              </a:ext>
            </a:extLst>
          </p:cNvPr>
          <p:cNvGrpSpPr/>
          <p:nvPr/>
        </p:nvGrpSpPr>
        <p:grpSpPr>
          <a:xfrm rot="1534732">
            <a:off x="1133920" y="1985764"/>
            <a:ext cx="2452129" cy="3807002"/>
            <a:chOff x="2982837" y="1150016"/>
            <a:chExt cx="2452129" cy="3807002"/>
          </a:xfrm>
          <a:solidFill>
            <a:srgbClr val="FFC000"/>
          </a:solidFill>
        </p:grpSpPr>
        <p:sp>
          <p:nvSpPr>
            <p:cNvPr id="3" name="Forma libre: forma 2">
              <a:extLst>
                <a:ext uri="{FF2B5EF4-FFF2-40B4-BE49-F238E27FC236}">
                  <a16:creationId xmlns:a16="http://schemas.microsoft.com/office/drawing/2014/main" id="{BC1C13A6-C797-64FE-C951-3F4B6310C350}"/>
                </a:ext>
              </a:extLst>
            </p:cNvPr>
            <p:cNvSpPr/>
            <p:nvPr/>
          </p:nvSpPr>
          <p:spPr>
            <a:xfrm rot="13479637">
              <a:off x="2982837" y="1150016"/>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4" name="Forma libre: forma 3">
              <a:extLst>
                <a:ext uri="{FF2B5EF4-FFF2-40B4-BE49-F238E27FC236}">
                  <a16:creationId xmlns:a16="http://schemas.microsoft.com/office/drawing/2014/main" id="{EA728003-E4F1-4E76-D4C9-4323E07BC5E9}"/>
                </a:ext>
              </a:extLst>
            </p:cNvPr>
            <p:cNvSpPr/>
            <p:nvPr/>
          </p:nvSpPr>
          <p:spPr>
            <a:xfrm rot="16200000">
              <a:off x="3931221" y="1925255"/>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FF6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5" name="Forma libre: forma 4">
              <a:extLst>
                <a:ext uri="{FF2B5EF4-FFF2-40B4-BE49-F238E27FC236}">
                  <a16:creationId xmlns:a16="http://schemas.microsoft.com/office/drawing/2014/main" id="{25AF2E0D-C441-2402-4F4E-390C2D237115}"/>
                </a:ext>
              </a:extLst>
            </p:cNvPr>
            <p:cNvSpPr/>
            <p:nvPr/>
          </p:nvSpPr>
          <p:spPr>
            <a:xfrm rot="5400000" flipV="1">
              <a:off x="3931220" y="3453273"/>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6" name="Forma libre: forma 5">
              <a:extLst>
                <a:ext uri="{FF2B5EF4-FFF2-40B4-BE49-F238E27FC236}">
                  <a16:creationId xmlns:a16="http://schemas.microsoft.com/office/drawing/2014/main" id="{255647C2-63DD-E9B1-53FD-07362F9CFDAB}"/>
                </a:ext>
              </a:extLst>
            </p:cNvPr>
            <p:cNvSpPr/>
            <p:nvPr/>
          </p:nvSpPr>
          <p:spPr>
            <a:xfrm rot="13479637">
              <a:off x="3173445" y="1325365"/>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FF00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7" name="Forma libre: forma 6">
              <a:extLst>
                <a:ext uri="{FF2B5EF4-FFF2-40B4-BE49-F238E27FC236}">
                  <a16:creationId xmlns:a16="http://schemas.microsoft.com/office/drawing/2014/main" id="{BE366389-6AFD-7F74-50F7-A2D182127605}"/>
                </a:ext>
              </a:extLst>
            </p:cNvPr>
            <p:cNvSpPr/>
            <p:nvPr/>
          </p:nvSpPr>
          <p:spPr>
            <a:xfrm rot="16200000">
              <a:off x="4102598" y="2162002"/>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FF6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8" name="Forma libre: forma 7">
              <a:extLst>
                <a:ext uri="{FF2B5EF4-FFF2-40B4-BE49-F238E27FC236}">
                  <a16:creationId xmlns:a16="http://schemas.microsoft.com/office/drawing/2014/main" id="{42F71030-6DCA-F9C1-1D3F-EC20AAE95771}"/>
                </a:ext>
              </a:extLst>
            </p:cNvPr>
            <p:cNvSpPr/>
            <p:nvPr/>
          </p:nvSpPr>
          <p:spPr>
            <a:xfrm rot="5400000" flipV="1">
              <a:off x="4076002" y="3572005"/>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grpSp>
      <p:grpSp>
        <p:nvGrpSpPr>
          <p:cNvPr id="9" name="Grupo 8">
            <a:extLst>
              <a:ext uri="{FF2B5EF4-FFF2-40B4-BE49-F238E27FC236}">
                <a16:creationId xmlns:a16="http://schemas.microsoft.com/office/drawing/2014/main" id="{58A9C25F-3868-5487-CA32-9EC249718D27}"/>
              </a:ext>
            </a:extLst>
          </p:cNvPr>
          <p:cNvGrpSpPr/>
          <p:nvPr/>
        </p:nvGrpSpPr>
        <p:grpSpPr>
          <a:xfrm>
            <a:off x="2484891" y="1930921"/>
            <a:ext cx="748800" cy="748800"/>
            <a:chOff x="3672668" y="1060382"/>
            <a:chExt cx="748800" cy="748800"/>
          </a:xfrm>
          <a:solidFill>
            <a:srgbClr val="FFC000"/>
          </a:solidFill>
        </p:grpSpPr>
        <p:sp>
          <p:nvSpPr>
            <p:cNvPr id="10" name="Elipse 9">
              <a:extLst>
                <a:ext uri="{FF2B5EF4-FFF2-40B4-BE49-F238E27FC236}">
                  <a16:creationId xmlns:a16="http://schemas.microsoft.com/office/drawing/2014/main" id="{2EA4214F-2D10-2951-AED4-E332321C938F}"/>
                </a:ext>
              </a:extLst>
            </p:cNvPr>
            <p:cNvSpPr/>
            <p:nvPr/>
          </p:nvSpPr>
          <p:spPr>
            <a:xfrm>
              <a:off x="3672668" y="1060382"/>
              <a:ext cx="748800" cy="748800"/>
            </a:xfrm>
            <a:prstGeom prst="ellipse">
              <a:avLst/>
            </a:prstGeom>
            <a:solidFill>
              <a:srgbClr val="FF0066"/>
            </a:solid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DA09D14B-15D3-39CB-89D6-CE06F660713A}"/>
                </a:ext>
              </a:extLst>
            </p:cNvPr>
            <p:cNvSpPr/>
            <p:nvPr/>
          </p:nvSpPr>
          <p:spPr>
            <a:xfrm>
              <a:off x="3751168" y="1144651"/>
              <a:ext cx="590400" cy="5904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 name="Grupo 11">
            <a:extLst>
              <a:ext uri="{FF2B5EF4-FFF2-40B4-BE49-F238E27FC236}">
                <a16:creationId xmlns:a16="http://schemas.microsoft.com/office/drawing/2014/main" id="{F90F43E7-B02F-B610-935A-3EEF78C4C47B}"/>
              </a:ext>
            </a:extLst>
          </p:cNvPr>
          <p:cNvGrpSpPr/>
          <p:nvPr/>
        </p:nvGrpSpPr>
        <p:grpSpPr>
          <a:xfrm>
            <a:off x="3096032" y="3440780"/>
            <a:ext cx="748800" cy="748800"/>
            <a:chOff x="3672668" y="1060382"/>
            <a:chExt cx="748800" cy="748800"/>
          </a:xfrm>
          <a:solidFill>
            <a:srgbClr val="FFC000"/>
          </a:solidFill>
        </p:grpSpPr>
        <p:sp>
          <p:nvSpPr>
            <p:cNvPr id="13" name="Elipse 12">
              <a:extLst>
                <a:ext uri="{FF2B5EF4-FFF2-40B4-BE49-F238E27FC236}">
                  <a16:creationId xmlns:a16="http://schemas.microsoft.com/office/drawing/2014/main" id="{D66CF766-44CA-C4B1-ACEC-FA6B9AF3C1B4}"/>
                </a:ext>
              </a:extLst>
            </p:cNvPr>
            <p:cNvSpPr/>
            <p:nvPr/>
          </p:nvSpPr>
          <p:spPr>
            <a:xfrm>
              <a:off x="3672668" y="1060382"/>
              <a:ext cx="748800" cy="748800"/>
            </a:xfrm>
            <a:prstGeom prst="ellipse">
              <a:avLst/>
            </a:prstGeom>
            <a:solidFill>
              <a:srgbClr val="FF6F00"/>
            </a:solid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DB198E5A-B7F8-6DBC-1C1C-2E782257B1CC}"/>
                </a:ext>
              </a:extLst>
            </p:cNvPr>
            <p:cNvSpPr/>
            <p:nvPr/>
          </p:nvSpPr>
          <p:spPr>
            <a:xfrm>
              <a:off x="3751168" y="1144651"/>
              <a:ext cx="590400" cy="5904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5" name="Elipse 14">
            <a:extLst>
              <a:ext uri="{FF2B5EF4-FFF2-40B4-BE49-F238E27FC236}">
                <a16:creationId xmlns:a16="http://schemas.microsoft.com/office/drawing/2014/main" id="{F1E9498E-59B8-4766-718A-E9EA27A7E1BB}"/>
              </a:ext>
            </a:extLst>
          </p:cNvPr>
          <p:cNvSpPr/>
          <p:nvPr/>
        </p:nvSpPr>
        <p:spPr>
          <a:xfrm>
            <a:off x="227249" y="2908530"/>
            <a:ext cx="1881896" cy="185910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2B578980-E3A7-EBC6-4F7D-0A331033BD93}"/>
              </a:ext>
            </a:extLst>
          </p:cNvPr>
          <p:cNvGrpSpPr/>
          <p:nvPr/>
        </p:nvGrpSpPr>
        <p:grpSpPr>
          <a:xfrm>
            <a:off x="2422559" y="4978815"/>
            <a:ext cx="748800" cy="748800"/>
            <a:chOff x="3672668" y="1060382"/>
            <a:chExt cx="748800" cy="748800"/>
          </a:xfrm>
          <a:solidFill>
            <a:srgbClr val="FFC000"/>
          </a:solidFill>
        </p:grpSpPr>
        <p:sp>
          <p:nvSpPr>
            <p:cNvPr id="17" name="Elipse 16">
              <a:extLst>
                <a:ext uri="{FF2B5EF4-FFF2-40B4-BE49-F238E27FC236}">
                  <a16:creationId xmlns:a16="http://schemas.microsoft.com/office/drawing/2014/main" id="{1EF7A853-4A2D-EF76-7777-06EEE125681A}"/>
                </a:ext>
              </a:extLst>
            </p:cNvPr>
            <p:cNvSpPr/>
            <p:nvPr/>
          </p:nvSpPr>
          <p:spPr>
            <a:xfrm>
              <a:off x="3672668" y="1060382"/>
              <a:ext cx="748800" cy="748800"/>
            </a:xfrm>
            <a:prstGeom prst="ellipse">
              <a:avLst/>
            </a:prstGeom>
            <a:solidFill>
              <a:srgbClr val="00B0F0"/>
            </a:solid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02346CC9-F5AC-7D65-9A1F-A6592DDFC176}"/>
                </a:ext>
              </a:extLst>
            </p:cNvPr>
            <p:cNvSpPr/>
            <p:nvPr/>
          </p:nvSpPr>
          <p:spPr>
            <a:xfrm>
              <a:off x="3751168" y="1144651"/>
              <a:ext cx="590400" cy="5904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9" name="Elipse 18">
            <a:extLst>
              <a:ext uri="{FF2B5EF4-FFF2-40B4-BE49-F238E27FC236}">
                <a16:creationId xmlns:a16="http://schemas.microsoft.com/office/drawing/2014/main" id="{CE50F4EA-39F5-D73C-1441-22226F5D3DB4}"/>
              </a:ext>
            </a:extLst>
          </p:cNvPr>
          <p:cNvSpPr/>
          <p:nvPr/>
        </p:nvSpPr>
        <p:spPr>
          <a:xfrm>
            <a:off x="387523" y="3041796"/>
            <a:ext cx="1584214" cy="1565032"/>
          </a:xfrm>
          <a:prstGeom prst="ellipse">
            <a:avLst/>
          </a:prstGeom>
          <a:solidFill>
            <a:schemeClr val="bg1"/>
          </a:solidFill>
          <a:ln>
            <a:noFill/>
          </a:ln>
          <a:effectLst>
            <a:innerShdw blurRad="1143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22DAA253-8A3B-49D4-AD1F-A9BA5CC12A49}"/>
              </a:ext>
            </a:extLst>
          </p:cNvPr>
          <p:cNvSpPr/>
          <p:nvPr/>
        </p:nvSpPr>
        <p:spPr>
          <a:xfrm>
            <a:off x="483333" y="3130323"/>
            <a:ext cx="1399446" cy="138250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Conector recto 20">
            <a:extLst>
              <a:ext uri="{FF2B5EF4-FFF2-40B4-BE49-F238E27FC236}">
                <a16:creationId xmlns:a16="http://schemas.microsoft.com/office/drawing/2014/main" id="{02D3EB22-F769-8FD8-4721-FDE51E18B458}"/>
              </a:ext>
            </a:extLst>
          </p:cNvPr>
          <p:cNvCxnSpPr>
            <a:cxnSpLocks/>
          </p:cNvCxnSpPr>
          <p:nvPr/>
        </p:nvCxnSpPr>
        <p:spPr>
          <a:xfrm>
            <a:off x="3855558" y="3804301"/>
            <a:ext cx="1729165" cy="5358"/>
          </a:xfrm>
          <a:prstGeom prst="line">
            <a:avLst/>
          </a:prstGeom>
          <a:ln w="28575">
            <a:solidFill>
              <a:srgbClr val="FF6F00"/>
            </a:solidFill>
            <a:prstDash val="dashDot"/>
          </a:ln>
        </p:spPr>
        <p:style>
          <a:lnRef idx="3">
            <a:schemeClr val="dk1"/>
          </a:lnRef>
          <a:fillRef idx="0">
            <a:schemeClr val="dk1"/>
          </a:fillRef>
          <a:effectRef idx="2">
            <a:schemeClr val="dk1"/>
          </a:effectRef>
          <a:fontRef idx="minor">
            <a:schemeClr val="tx1"/>
          </a:fontRef>
        </p:style>
      </p:cxnSp>
      <p:sp>
        <p:nvSpPr>
          <p:cNvPr id="22" name="Elipse 21">
            <a:extLst>
              <a:ext uri="{FF2B5EF4-FFF2-40B4-BE49-F238E27FC236}">
                <a16:creationId xmlns:a16="http://schemas.microsoft.com/office/drawing/2014/main" id="{F7F41528-C39C-FB5E-D507-E61719E87D02}"/>
              </a:ext>
            </a:extLst>
          </p:cNvPr>
          <p:cNvSpPr/>
          <p:nvPr/>
        </p:nvSpPr>
        <p:spPr>
          <a:xfrm>
            <a:off x="4549880" y="3722151"/>
            <a:ext cx="154800" cy="154800"/>
          </a:xfrm>
          <a:prstGeom prst="ellipse">
            <a:avLst/>
          </a:prstGeom>
          <a:solidFill>
            <a:srgbClr val="FF6F00"/>
          </a:solidFill>
          <a:ln w="76200">
            <a:solidFill>
              <a:srgbClr val="FF6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3" name="Conector recto 22">
            <a:extLst>
              <a:ext uri="{FF2B5EF4-FFF2-40B4-BE49-F238E27FC236}">
                <a16:creationId xmlns:a16="http://schemas.microsoft.com/office/drawing/2014/main" id="{B095BB27-98EC-9E56-0CFB-1B3AC84E73D8}"/>
              </a:ext>
            </a:extLst>
          </p:cNvPr>
          <p:cNvCxnSpPr>
            <a:cxnSpLocks/>
          </p:cNvCxnSpPr>
          <p:nvPr/>
        </p:nvCxnSpPr>
        <p:spPr>
          <a:xfrm>
            <a:off x="3169946" y="2065119"/>
            <a:ext cx="1729165" cy="5358"/>
          </a:xfrm>
          <a:prstGeom prst="line">
            <a:avLst/>
          </a:prstGeom>
          <a:ln w="28575">
            <a:solidFill>
              <a:srgbClr val="FF0066"/>
            </a:solidFill>
            <a:prstDash val="dashDot"/>
          </a:ln>
        </p:spPr>
        <p:style>
          <a:lnRef idx="3">
            <a:schemeClr val="dk1"/>
          </a:lnRef>
          <a:fillRef idx="0">
            <a:schemeClr val="dk1"/>
          </a:fillRef>
          <a:effectRef idx="2">
            <a:schemeClr val="dk1"/>
          </a:effectRef>
          <a:fontRef idx="minor">
            <a:schemeClr val="tx1"/>
          </a:fontRef>
        </p:style>
      </p:cxnSp>
      <p:sp>
        <p:nvSpPr>
          <p:cNvPr id="24" name="Elipse 23">
            <a:extLst>
              <a:ext uri="{FF2B5EF4-FFF2-40B4-BE49-F238E27FC236}">
                <a16:creationId xmlns:a16="http://schemas.microsoft.com/office/drawing/2014/main" id="{22E77F13-D7AB-B4C7-AD41-8D8421A2EA3E}"/>
              </a:ext>
            </a:extLst>
          </p:cNvPr>
          <p:cNvSpPr/>
          <p:nvPr/>
        </p:nvSpPr>
        <p:spPr>
          <a:xfrm>
            <a:off x="3864268" y="1982969"/>
            <a:ext cx="154800" cy="154800"/>
          </a:xfrm>
          <a:prstGeom prst="ellipse">
            <a:avLst/>
          </a:prstGeom>
          <a:solidFill>
            <a:srgbClr val="FF0066"/>
          </a:solidFill>
          <a:ln w="762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Conector recto 24">
            <a:extLst>
              <a:ext uri="{FF2B5EF4-FFF2-40B4-BE49-F238E27FC236}">
                <a16:creationId xmlns:a16="http://schemas.microsoft.com/office/drawing/2014/main" id="{DDFC1823-7E61-4B5F-725C-925DEFFF3DFB}"/>
              </a:ext>
            </a:extLst>
          </p:cNvPr>
          <p:cNvCxnSpPr>
            <a:cxnSpLocks/>
          </p:cNvCxnSpPr>
          <p:nvPr/>
        </p:nvCxnSpPr>
        <p:spPr>
          <a:xfrm>
            <a:off x="3070661" y="5612718"/>
            <a:ext cx="1729165" cy="5358"/>
          </a:xfrm>
          <a:prstGeom prst="line">
            <a:avLst/>
          </a:prstGeom>
          <a:ln w="28575">
            <a:solidFill>
              <a:srgbClr val="00B0F0"/>
            </a:solidFill>
            <a:prstDash val="dashDot"/>
          </a:ln>
        </p:spPr>
        <p:style>
          <a:lnRef idx="3">
            <a:schemeClr val="dk1"/>
          </a:lnRef>
          <a:fillRef idx="0">
            <a:schemeClr val="dk1"/>
          </a:fillRef>
          <a:effectRef idx="2">
            <a:schemeClr val="dk1"/>
          </a:effectRef>
          <a:fontRef idx="minor">
            <a:schemeClr val="tx1"/>
          </a:fontRef>
        </p:style>
      </p:cxnSp>
      <p:sp>
        <p:nvSpPr>
          <p:cNvPr id="26" name="Elipse 25">
            <a:extLst>
              <a:ext uri="{FF2B5EF4-FFF2-40B4-BE49-F238E27FC236}">
                <a16:creationId xmlns:a16="http://schemas.microsoft.com/office/drawing/2014/main" id="{D9546B62-B970-22B8-EC85-FB82B0A3B340}"/>
              </a:ext>
            </a:extLst>
          </p:cNvPr>
          <p:cNvSpPr/>
          <p:nvPr/>
        </p:nvSpPr>
        <p:spPr>
          <a:xfrm>
            <a:off x="3764983" y="5530568"/>
            <a:ext cx="154800" cy="154800"/>
          </a:xfrm>
          <a:prstGeom prst="ellipse">
            <a:avLst/>
          </a:prstGeom>
          <a:solidFill>
            <a:srgbClr val="00B0F0"/>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a:extLst>
              <a:ext uri="{FF2B5EF4-FFF2-40B4-BE49-F238E27FC236}">
                <a16:creationId xmlns:a16="http://schemas.microsoft.com/office/drawing/2014/main" id="{7E81F48D-5CDA-8878-A33A-7BA8AE54ABBA}"/>
              </a:ext>
            </a:extLst>
          </p:cNvPr>
          <p:cNvSpPr/>
          <p:nvPr/>
        </p:nvSpPr>
        <p:spPr>
          <a:xfrm>
            <a:off x="2570816" y="2219404"/>
            <a:ext cx="594299" cy="338554"/>
          </a:xfrm>
          <a:prstGeom prst="rect">
            <a:avLst/>
          </a:prstGeom>
          <a:noFill/>
        </p:spPr>
        <p:txBody>
          <a:bodyPr wrap="square" lIns="91440" tIns="45720" rIns="91440" bIns="45720">
            <a:spAutoFit/>
          </a:bodyPr>
          <a:lstStyle/>
          <a:p>
            <a:pPr algn="ctr"/>
            <a:r>
              <a:rPr lang="es-ES" sz="1600" b="0" cap="none" spc="0">
                <a:ln w="0"/>
                <a:solidFill>
                  <a:srgbClr val="FF0066"/>
                </a:solidFill>
                <a:effectLst>
                  <a:outerShdw blurRad="38100" dist="19050" dir="2700000" algn="tl" rotWithShape="0">
                    <a:schemeClr val="dk1">
                      <a:alpha val="40000"/>
                    </a:schemeClr>
                  </a:outerShdw>
                </a:effectLst>
                <a:latin typeface="Bahnschrift SemiBold" panose="020B0604020202020204" pitchFamily="34" charset="0"/>
              </a:rPr>
              <a:t>01</a:t>
            </a:r>
          </a:p>
        </p:txBody>
      </p:sp>
      <p:sp>
        <p:nvSpPr>
          <p:cNvPr id="28" name="Rectángulo 27">
            <a:extLst>
              <a:ext uri="{FF2B5EF4-FFF2-40B4-BE49-F238E27FC236}">
                <a16:creationId xmlns:a16="http://schemas.microsoft.com/office/drawing/2014/main" id="{E236CCA5-465A-5EB9-5207-48167E1363F0}"/>
              </a:ext>
            </a:extLst>
          </p:cNvPr>
          <p:cNvSpPr/>
          <p:nvPr/>
        </p:nvSpPr>
        <p:spPr>
          <a:xfrm>
            <a:off x="2494515" y="2076273"/>
            <a:ext cx="761882" cy="261610"/>
          </a:xfrm>
          <a:prstGeom prst="rect">
            <a:avLst/>
          </a:prstGeom>
          <a:noFill/>
        </p:spPr>
        <p:txBody>
          <a:bodyPr wrap="square" lIns="91440" tIns="45720" rIns="91440" bIns="45720">
            <a:spAutoFit/>
          </a:bodyPr>
          <a:lstStyle/>
          <a:p>
            <a:pPr algn="ctr"/>
            <a:r>
              <a:rPr lang="es-ES" sz="1050" b="0" cap="none" spc="0">
                <a:ln w="0"/>
                <a:solidFill>
                  <a:srgbClr val="FF0066"/>
                </a:solidFill>
                <a:effectLst>
                  <a:outerShdw blurRad="38100" dist="19050" dir="2700000" algn="tl" rotWithShape="0">
                    <a:schemeClr val="dk1">
                      <a:alpha val="40000"/>
                    </a:schemeClr>
                  </a:outerShdw>
                </a:effectLst>
                <a:latin typeface="Bahnschrift SemiBold Condensed" panose="020B0604020202020204" pitchFamily="34" charset="0"/>
              </a:rPr>
              <a:t>Objetivo</a:t>
            </a:r>
          </a:p>
        </p:txBody>
      </p:sp>
      <p:sp>
        <p:nvSpPr>
          <p:cNvPr id="29" name="Rectángulo 28">
            <a:extLst>
              <a:ext uri="{FF2B5EF4-FFF2-40B4-BE49-F238E27FC236}">
                <a16:creationId xmlns:a16="http://schemas.microsoft.com/office/drawing/2014/main" id="{A246B7C3-52E7-3251-2061-F453ADC099C3}"/>
              </a:ext>
            </a:extLst>
          </p:cNvPr>
          <p:cNvSpPr/>
          <p:nvPr/>
        </p:nvSpPr>
        <p:spPr>
          <a:xfrm>
            <a:off x="3180296" y="3705839"/>
            <a:ext cx="594299" cy="338554"/>
          </a:xfrm>
          <a:prstGeom prst="rect">
            <a:avLst/>
          </a:prstGeom>
          <a:noFill/>
        </p:spPr>
        <p:txBody>
          <a:bodyPr wrap="square" lIns="91440" tIns="45720" rIns="91440" bIns="45720">
            <a:spAutoFit/>
          </a:bodyPr>
          <a:lstStyle/>
          <a:p>
            <a:pPr algn="ctr"/>
            <a:r>
              <a:rPr lang="es-ES" sz="1600" b="0" cap="none" spc="0">
                <a:ln w="0"/>
                <a:solidFill>
                  <a:srgbClr val="FF9900"/>
                </a:solidFill>
                <a:effectLst>
                  <a:outerShdw blurRad="38100" dist="19050" dir="2700000" algn="tl" rotWithShape="0">
                    <a:schemeClr val="dk1">
                      <a:alpha val="40000"/>
                    </a:schemeClr>
                  </a:outerShdw>
                </a:effectLst>
                <a:latin typeface="Bahnschrift SemiBold" panose="020B0604020202020204" pitchFamily="34" charset="0"/>
              </a:rPr>
              <a:t>02</a:t>
            </a:r>
          </a:p>
        </p:txBody>
      </p:sp>
      <p:sp>
        <p:nvSpPr>
          <p:cNvPr id="30" name="Rectángulo 29">
            <a:extLst>
              <a:ext uri="{FF2B5EF4-FFF2-40B4-BE49-F238E27FC236}">
                <a16:creationId xmlns:a16="http://schemas.microsoft.com/office/drawing/2014/main" id="{2DFE78F2-1E56-6CB9-AD8C-50C569F385E8}"/>
              </a:ext>
            </a:extLst>
          </p:cNvPr>
          <p:cNvSpPr/>
          <p:nvPr/>
        </p:nvSpPr>
        <p:spPr>
          <a:xfrm>
            <a:off x="3103995" y="3562708"/>
            <a:ext cx="761882" cy="261610"/>
          </a:xfrm>
          <a:prstGeom prst="rect">
            <a:avLst/>
          </a:prstGeom>
          <a:noFill/>
        </p:spPr>
        <p:txBody>
          <a:bodyPr wrap="square" lIns="91440" tIns="45720" rIns="91440" bIns="45720">
            <a:spAutoFit/>
          </a:bodyPr>
          <a:lstStyle/>
          <a:p>
            <a:pPr algn="ctr"/>
            <a:r>
              <a:rPr lang="es-ES" sz="1050" b="0" cap="none" spc="0">
                <a:ln w="0"/>
                <a:solidFill>
                  <a:srgbClr val="FF9900"/>
                </a:solidFill>
                <a:effectLst>
                  <a:outerShdw blurRad="38100" dist="19050" dir="2700000" algn="tl" rotWithShape="0">
                    <a:schemeClr val="dk1">
                      <a:alpha val="40000"/>
                    </a:schemeClr>
                  </a:outerShdw>
                </a:effectLst>
                <a:latin typeface="Bahnschrift SemiBold Condensed" panose="020B0604020202020204" pitchFamily="34" charset="0"/>
              </a:rPr>
              <a:t>Objetivo</a:t>
            </a:r>
          </a:p>
        </p:txBody>
      </p:sp>
      <p:sp>
        <p:nvSpPr>
          <p:cNvPr id="31" name="Rectángulo 30">
            <a:extLst>
              <a:ext uri="{FF2B5EF4-FFF2-40B4-BE49-F238E27FC236}">
                <a16:creationId xmlns:a16="http://schemas.microsoft.com/office/drawing/2014/main" id="{F1FF430A-DC08-DACF-3275-AF807B370BA0}"/>
              </a:ext>
            </a:extLst>
          </p:cNvPr>
          <p:cNvSpPr/>
          <p:nvPr/>
        </p:nvSpPr>
        <p:spPr>
          <a:xfrm>
            <a:off x="2521427" y="5278063"/>
            <a:ext cx="594299" cy="338554"/>
          </a:xfrm>
          <a:prstGeom prst="rect">
            <a:avLst/>
          </a:prstGeom>
          <a:noFill/>
        </p:spPr>
        <p:txBody>
          <a:bodyPr wrap="square" lIns="91440" tIns="45720" rIns="91440" bIns="45720">
            <a:spAutoFit/>
          </a:bodyPr>
          <a:lstStyle/>
          <a:p>
            <a:pPr algn="ctr"/>
            <a:r>
              <a:rPr lang="es-ES" sz="1600" b="0" cap="none" spc="0">
                <a:ln w="0"/>
                <a:solidFill>
                  <a:srgbClr val="00B0F0"/>
                </a:solidFill>
                <a:effectLst>
                  <a:outerShdw blurRad="38100" dist="19050" dir="2700000" algn="tl" rotWithShape="0">
                    <a:schemeClr val="dk1">
                      <a:alpha val="40000"/>
                    </a:schemeClr>
                  </a:outerShdw>
                </a:effectLst>
                <a:latin typeface="Bahnschrift SemiBold" panose="020B0604020202020204" pitchFamily="34" charset="0"/>
              </a:rPr>
              <a:t>03</a:t>
            </a:r>
          </a:p>
        </p:txBody>
      </p:sp>
      <p:sp>
        <p:nvSpPr>
          <p:cNvPr id="32" name="Rectángulo 31">
            <a:extLst>
              <a:ext uri="{FF2B5EF4-FFF2-40B4-BE49-F238E27FC236}">
                <a16:creationId xmlns:a16="http://schemas.microsoft.com/office/drawing/2014/main" id="{4B4DE3F7-F772-AF34-F11C-39FEDB32C8E6}"/>
              </a:ext>
            </a:extLst>
          </p:cNvPr>
          <p:cNvSpPr/>
          <p:nvPr/>
        </p:nvSpPr>
        <p:spPr>
          <a:xfrm>
            <a:off x="2445126" y="5134932"/>
            <a:ext cx="761882" cy="261610"/>
          </a:xfrm>
          <a:prstGeom prst="rect">
            <a:avLst/>
          </a:prstGeom>
          <a:noFill/>
        </p:spPr>
        <p:txBody>
          <a:bodyPr wrap="square" lIns="91440" tIns="45720" rIns="91440" bIns="45720">
            <a:spAutoFit/>
          </a:bodyPr>
          <a:lstStyle/>
          <a:p>
            <a:pPr algn="ctr"/>
            <a:r>
              <a:rPr lang="es-ES" sz="1050" b="0" cap="none" spc="0">
                <a:ln w="0"/>
                <a:solidFill>
                  <a:srgbClr val="00B0F0"/>
                </a:solidFill>
                <a:effectLst>
                  <a:outerShdw blurRad="38100" dist="19050" dir="2700000" algn="tl" rotWithShape="0">
                    <a:schemeClr val="dk1">
                      <a:alpha val="40000"/>
                    </a:schemeClr>
                  </a:outerShdw>
                </a:effectLst>
                <a:latin typeface="Bahnschrift SemiBold Condensed" panose="020B0604020202020204" pitchFamily="34" charset="0"/>
              </a:rPr>
              <a:t>Objetivo</a:t>
            </a:r>
          </a:p>
        </p:txBody>
      </p:sp>
      <p:sp>
        <p:nvSpPr>
          <p:cNvPr id="33" name="CuadroTexto 32">
            <a:extLst>
              <a:ext uri="{FF2B5EF4-FFF2-40B4-BE49-F238E27FC236}">
                <a16:creationId xmlns:a16="http://schemas.microsoft.com/office/drawing/2014/main" id="{0F4F4B4E-A5D1-9270-95F3-4C1CBBAC5933}"/>
              </a:ext>
            </a:extLst>
          </p:cNvPr>
          <p:cNvSpPr txBox="1"/>
          <p:nvPr/>
        </p:nvSpPr>
        <p:spPr>
          <a:xfrm>
            <a:off x="4915265" y="1377095"/>
            <a:ext cx="6791593" cy="1200329"/>
          </a:xfrm>
          <a:prstGeom prst="rect">
            <a:avLst/>
          </a:prstGeom>
          <a:noFill/>
        </p:spPr>
        <p:txBody>
          <a:bodyPr wrap="square">
            <a:spAutoFit/>
          </a:bodyPr>
          <a:lstStyle/>
          <a:p>
            <a:pPr algn="just" rtl="0"/>
            <a:r>
              <a:rPr lang="es-MX" sz="1800" b="0" i="0" u="none" strike="noStrike">
                <a:solidFill>
                  <a:srgbClr val="000000"/>
                </a:solidFill>
                <a:effectLst/>
                <a:latin typeface="Calibri" panose="020F0502020204030204" pitchFamily="34" charset="0"/>
              </a:rPr>
              <a:t>Desarrollar el modelo de redes neuronales convolucionales incorporando técnicas avanzadas de Deep </a:t>
            </a:r>
            <a:r>
              <a:rPr lang="es-MX" sz="1800" b="0" i="0" u="none" strike="noStrike" err="1">
                <a:solidFill>
                  <a:srgbClr val="000000"/>
                </a:solidFill>
                <a:effectLst/>
                <a:latin typeface="Calibri" panose="020F0502020204030204" pitchFamily="34" charset="0"/>
              </a:rPr>
              <a:t>Learning</a:t>
            </a:r>
            <a:r>
              <a:rPr lang="es-MX" sz="1800" b="0" i="0" u="none" strike="noStrike">
                <a:solidFill>
                  <a:srgbClr val="000000"/>
                </a:solidFill>
                <a:effectLst/>
                <a:latin typeface="Calibri" panose="020F0502020204030204" pitchFamily="34" charset="0"/>
              </a:rPr>
              <a:t> para lograr una clasificación precisa de áreas recreativas en imágenes satelitales urbanas.</a:t>
            </a:r>
            <a:endParaRPr lang="es-MX" b="0">
              <a:effectLst/>
            </a:endParaRPr>
          </a:p>
        </p:txBody>
      </p:sp>
      <p:sp>
        <p:nvSpPr>
          <p:cNvPr id="34" name="CuadroTexto 33">
            <a:extLst>
              <a:ext uri="{FF2B5EF4-FFF2-40B4-BE49-F238E27FC236}">
                <a16:creationId xmlns:a16="http://schemas.microsoft.com/office/drawing/2014/main" id="{52F81C9F-94DF-6687-6135-A90C7DB35CAB}"/>
              </a:ext>
            </a:extLst>
          </p:cNvPr>
          <p:cNvSpPr txBox="1"/>
          <p:nvPr/>
        </p:nvSpPr>
        <p:spPr>
          <a:xfrm>
            <a:off x="5610859" y="3166043"/>
            <a:ext cx="6096000" cy="1477328"/>
          </a:xfrm>
          <a:prstGeom prst="rect">
            <a:avLst/>
          </a:prstGeom>
          <a:noFill/>
        </p:spPr>
        <p:txBody>
          <a:bodyPr wrap="square">
            <a:spAutoFit/>
          </a:bodyPr>
          <a:lstStyle/>
          <a:p>
            <a:pPr algn="just" rtl="0"/>
            <a:r>
              <a:rPr lang="es-MX" sz="1800" b="0" i="0" u="none" strike="noStrike">
                <a:solidFill>
                  <a:srgbClr val="000000"/>
                </a:solidFill>
                <a:effectLst/>
                <a:latin typeface="Calibri" panose="020F0502020204030204" pitchFamily="34" charset="0"/>
              </a:rPr>
              <a:t>Evaluar la efectividad del modelo propuesto mediante comparaciones contra métodos tradicionales de clasificación automática, como por ejemplo </a:t>
            </a:r>
            <a:r>
              <a:rPr lang="es-MX" sz="1800" b="0" i="0" u="none" strike="noStrike" err="1">
                <a:solidFill>
                  <a:srgbClr val="000000"/>
                </a:solidFill>
                <a:effectLst/>
                <a:latin typeface="Calibri" panose="020F0502020204030204" pitchFamily="34" charset="0"/>
              </a:rPr>
              <a:t>Random</a:t>
            </a:r>
            <a:r>
              <a:rPr lang="es-MX" sz="1800" b="0" i="0" u="none" strike="noStrike">
                <a:solidFill>
                  <a:srgbClr val="000000"/>
                </a:solidFill>
                <a:effectLst/>
                <a:latin typeface="Calibri" panose="020F0502020204030204" pitchFamily="34" charset="0"/>
              </a:rPr>
              <a:t> Forest, en términos de identificación, precisión y conteo de espacios públicos recreativos urbanos.</a:t>
            </a:r>
            <a:endParaRPr lang="es-MX" b="0">
              <a:effectLst/>
            </a:endParaRPr>
          </a:p>
        </p:txBody>
      </p:sp>
      <p:sp>
        <p:nvSpPr>
          <p:cNvPr id="35" name="CuadroTexto 34">
            <a:extLst>
              <a:ext uri="{FF2B5EF4-FFF2-40B4-BE49-F238E27FC236}">
                <a16:creationId xmlns:a16="http://schemas.microsoft.com/office/drawing/2014/main" id="{4814BC00-E3D2-D650-3325-D288A826F3D4}"/>
              </a:ext>
            </a:extLst>
          </p:cNvPr>
          <p:cNvSpPr txBox="1"/>
          <p:nvPr/>
        </p:nvSpPr>
        <p:spPr>
          <a:xfrm>
            <a:off x="4899111" y="5063084"/>
            <a:ext cx="6807748" cy="1200329"/>
          </a:xfrm>
          <a:prstGeom prst="rect">
            <a:avLst/>
          </a:prstGeom>
          <a:noFill/>
        </p:spPr>
        <p:txBody>
          <a:bodyPr wrap="square">
            <a:spAutoFit/>
          </a:bodyPr>
          <a:lstStyle/>
          <a:p>
            <a:pPr algn="just" rtl="0"/>
            <a:r>
              <a:rPr lang="es-MX" sz="1800" b="0" i="0" u="none" strike="noStrike">
                <a:solidFill>
                  <a:srgbClr val="000000"/>
                </a:solidFill>
                <a:effectLst/>
                <a:latin typeface="Calibri" panose="020F0502020204030204" pitchFamily="34" charset="0"/>
              </a:rPr>
              <a:t>Aplicar el modelo de Redes Neuronales Convolucionales (CNN) desarrollado en un entorno práctico, utilizando imágenes satelitales actuales, y evaluar su desempeño en la identificación y clasificación de espacios públicos recreativos en un área urbana específica.</a:t>
            </a:r>
            <a:endParaRPr lang="es-MX" b="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Lst>
  </p:timing>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761</TotalTime>
  <Words>7132</Words>
  <Application>Microsoft Office PowerPoint</Application>
  <PresentationFormat>Panorámica</PresentationFormat>
  <Paragraphs>1097</Paragraphs>
  <Slides>59</Slides>
  <Notes>59</Notes>
  <HiddenSlides>35</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59</vt:i4>
      </vt:variant>
    </vt:vector>
  </HeadingPairs>
  <TitlesOfParts>
    <vt:vector size="67" baseType="lpstr">
      <vt:lpstr>Arial</vt:lpstr>
      <vt:lpstr>Calibri</vt:lpstr>
      <vt:lpstr>Bahnschrift SemiBold Condensed</vt:lpstr>
      <vt:lpstr>Poppins</vt:lpstr>
      <vt:lpstr>Bahnschrift SemiBold</vt:lpstr>
      <vt:lpstr>Poppins SemiBold</vt:lpstr>
      <vt:lpstr>Wingdings</vt:lpstr>
      <vt:lpstr>Tema de Office</vt:lpstr>
      <vt:lpstr>Presentación de PowerPoint</vt:lpstr>
      <vt:lpstr>Presentación de PowerPoint</vt:lpstr>
      <vt:lpstr>Presentación de PowerPoint</vt:lpstr>
      <vt:lpstr>XXXXXXXXXXXXXX</vt:lpstr>
      <vt:lpstr>XXXXXXXXXXXXXX</vt:lpstr>
      <vt:lpstr>XXXXXXXXXXXXXX</vt:lpstr>
      <vt:lpstr>Presentación de PowerPoint</vt:lpstr>
      <vt:lpstr>Presentación de PowerPoint</vt:lpstr>
      <vt:lpstr>Presentación de PowerPoint</vt:lpstr>
      <vt:lpstr>Presentación de PowerPoint</vt:lpstr>
      <vt:lpstr>XXXXXXXXXXXXXX</vt:lpstr>
      <vt:lpstr>Presentación de PowerPoint</vt:lpstr>
      <vt:lpstr>Presentación de PowerPoint</vt:lpstr>
      <vt:lpstr>Presentación de PowerPoint</vt:lpstr>
      <vt:lpstr>Presentación de PowerPoint</vt:lpstr>
      <vt:lpstr>Presentación de PowerPoint</vt:lpstr>
      <vt:lpstr>XXXXXXXXXXXXXX</vt:lpstr>
      <vt:lpstr>XXXXXXXXXXXXXX</vt:lpstr>
      <vt:lpstr>XXXXXXXXXXXXXX</vt:lpstr>
      <vt:lpstr>XXXXXXXXXXXXXX</vt:lpstr>
      <vt:lpstr>XXXXXXXXXXXXXX</vt:lpstr>
      <vt:lpstr>XXXXXXXXXXXXXX</vt:lpstr>
      <vt:lpstr>Presentación de PowerPoint</vt:lpstr>
      <vt:lpstr>Presentación de PowerPoint</vt:lpstr>
      <vt:lpstr>Resultados de modelos tradicionales de ML en la clasificación de espacios recreativos</vt:lpstr>
      <vt:lpstr>Resultados de modelos tradicionales de ML en la clasificación de espacios recreativos</vt:lpstr>
      <vt:lpstr>Resultados de modelos tradicionales de ML en la clasificación de espacios recreativos</vt:lpstr>
      <vt:lpstr>Resultados de modelos tradicionales de ML en la clasificación de espacios recreativos</vt:lpstr>
      <vt:lpstr>Presentación de PowerPoint</vt:lpstr>
      <vt:lpstr>XXXXXXXXXXXXXX</vt:lpstr>
      <vt:lpstr>XXXXXXXXXXXXXX</vt:lpstr>
      <vt:lpstr>XXXXXXXXXXXXXX</vt:lpstr>
      <vt:lpstr>XXXXXXXXXXXXXX</vt:lpstr>
      <vt:lpstr>XXXXXXXXXXXXXX</vt:lpstr>
      <vt:lpstr>XXXXXXXXXXXXXX</vt:lpstr>
      <vt:lpstr>XXXXXXXXXXXXXX</vt:lpstr>
      <vt:lpstr>XXXXXXXXXXXXXX</vt:lpstr>
      <vt:lpstr>Presentación de PowerPoint</vt:lpstr>
      <vt:lpstr>XXXXXXXXXXXXXX</vt:lpstr>
      <vt:lpstr>XXXXXXXXXXXXXX</vt:lpstr>
      <vt:lpstr>XXXXXXXXXXXXXX</vt:lpstr>
      <vt:lpstr>XXXXXXXXXXXXXX</vt:lpstr>
      <vt:lpstr>XXXXXXXXXXXXXX</vt:lpstr>
      <vt:lpstr>XXXXXXXXXXXXXX</vt:lpstr>
      <vt:lpstr>Presentación de PowerPoint</vt:lpstr>
      <vt:lpstr>XXXXXXXXXXXXXX</vt:lpstr>
      <vt:lpstr>XXXXXXXXXXXXXX</vt:lpstr>
      <vt:lpstr>XXXXXXXXXXXXXX</vt:lpstr>
      <vt:lpstr>Presentación de PowerPoint</vt:lpstr>
      <vt:lpstr>XXXXXXXXXXXXXX</vt:lpstr>
      <vt:lpstr>XXXXXXXXXXXXXX</vt:lpstr>
      <vt:lpstr>XXXXXXXXXXXXXX</vt:lpstr>
      <vt:lpstr>Presentación de PowerPoint</vt:lpstr>
      <vt:lpstr>XXXXXXXXXXXXXX</vt:lpstr>
      <vt:lpstr>XXXXXXXXXXXXXX</vt:lpstr>
      <vt:lpstr>XXXXXXXXXXXXXX</vt:lpstr>
      <vt:lpstr>XXXXXXXXXXXXXX</vt:lpstr>
      <vt:lpstr>XXXXXXXXXXXXXX</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Nicolas Castaño Cardona</cp:lastModifiedBy>
  <cp:revision>2</cp:revision>
  <dcterms:modified xsi:type="dcterms:W3CDTF">2025-01-16T12:33:36Z</dcterms:modified>
</cp:coreProperties>
</file>